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52" r:id="rId2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574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7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181586"/>
            <a:ext cx="2295744" cy="3916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522452"/>
            <a:ext cx="7211113" cy="3916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1853765"/>
            <a:ext cx="7001543" cy="3916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60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4180" y="1223262"/>
            <a:ext cx="857331" cy="391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76" y="1891823"/>
            <a:ext cx="2495788" cy="391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3519" y="2550832"/>
            <a:ext cx="857331" cy="391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7323" y="2550832"/>
            <a:ext cx="866857" cy="382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3739" y="3219392"/>
            <a:ext cx="857331" cy="382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5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971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3122" y="1930476"/>
            <a:ext cx="809702" cy="372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4037" y="1920920"/>
            <a:ext cx="828754" cy="382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3530" y="1920920"/>
            <a:ext cx="847805" cy="382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0487" y="2580278"/>
            <a:ext cx="800176" cy="382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7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6605" y="2081208"/>
            <a:ext cx="1695707" cy="2727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687"/>
          <a:stretch/>
        </p:blipFill>
        <p:spPr>
          <a:xfrm>
            <a:off x="216000" y="1196752"/>
            <a:ext cx="8640000" cy="2834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2990" y="2563702"/>
            <a:ext cx="6925336" cy="47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235" y="3230867"/>
            <a:ext cx="7754090" cy="381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235" y="3888502"/>
            <a:ext cx="5858434" cy="47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63367"/>
          <a:stretch/>
        </p:blipFill>
        <p:spPr>
          <a:xfrm>
            <a:off x="216000" y="1080000"/>
            <a:ext cx="8640000" cy="18449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13.png">
            <a:extLst>
              <a:ext uri="{FF2B5EF4-FFF2-40B4-BE49-F238E27FC236}">
                <a16:creationId xmlns:a16="http://schemas.microsoft.com/office/drawing/2014/main" id="{869F24AA-60F6-4FAE-B95F-0767BC8DC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633"/>
          <a:stretch/>
        </p:blipFill>
        <p:spPr>
          <a:xfrm>
            <a:off x="216000" y="3140968"/>
            <a:ext cx="8640000" cy="31914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17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8138" y="2509297"/>
            <a:ext cx="876383" cy="390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98579" y="2537883"/>
            <a:ext cx="447717" cy="352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3176303"/>
            <a:ext cx="866857" cy="390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6485" y="3176303"/>
            <a:ext cx="866857" cy="390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6011" y="3843309"/>
            <a:ext cx="857331" cy="381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03144" y="4548429"/>
            <a:ext cx="295303" cy="3049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29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2623210"/>
            <a:ext cx="1686085" cy="400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2185" y="2623210"/>
            <a:ext cx="1705137" cy="400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4623669"/>
            <a:ext cx="7096802" cy="400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5290488"/>
            <a:ext cx="5058257" cy="400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4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CBD4E1F2-591C-4930-8CEA-50A44B3C2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429803"/>
            <a:ext cx="2736304" cy="898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76CC3F5-DECA-4FD4-8A72-53F39EEB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645024"/>
            <a:ext cx="5760640" cy="6750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10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94"/>
          <a:stretch/>
        </p:blipFill>
        <p:spPr>
          <a:xfrm>
            <a:off x="252000" y="1412776"/>
            <a:ext cx="8640000" cy="2637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940111"/>
            <a:ext cx="8640000" cy="3882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8.png">
            <a:extLst>
              <a:ext uri="{FF2B5EF4-FFF2-40B4-BE49-F238E27FC236}">
                <a16:creationId xmlns:a16="http://schemas.microsoft.com/office/drawing/2014/main" id="{D51D03EE-2880-4993-9900-3F43980B6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652"/>
          <a:stretch/>
        </p:blipFill>
        <p:spPr>
          <a:xfrm>
            <a:off x="216000" y="1196752"/>
            <a:ext cx="8640000" cy="559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19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03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3834983"/>
            <a:ext cx="447717" cy="362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2923" y="3815918"/>
            <a:ext cx="438191" cy="390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7907" y="4483215"/>
            <a:ext cx="447717" cy="371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2063" y="4483215"/>
            <a:ext cx="438191" cy="371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2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2240" y="1938023"/>
            <a:ext cx="276251" cy="295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5746" y="2586307"/>
            <a:ext cx="295303" cy="305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4632" y="2586307"/>
            <a:ext cx="342932" cy="295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7411" y="4512092"/>
            <a:ext cx="438191" cy="3908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9153" y="5169909"/>
            <a:ext cx="438191" cy="362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78205" y="5818193"/>
            <a:ext cx="1228842" cy="381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07047" y="5818193"/>
            <a:ext cx="828754" cy="381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36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1843238"/>
            <a:ext cx="6039426" cy="3911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3150284"/>
            <a:ext cx="4782006" cy="3911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407"/>
          <a:stretch/>
        </p:blipFill>
        <p:spPr>
          <a:xfrm>
            <a:off x="252000" y="1268760"/>
            <a:ext cx="8640000" cy="882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25.png">
            <a:extLst>
              <a:ext uri="{FF2B5EF4-FFF2-40B4-BE49-F238E27FC236}">
                <a16:creationId xmlns:a16="http://schemas.microsoft.com/office/drawing/2014/main" id="{2E74AC40-AB75-4D9B-8FD8-F6AD633185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500" y="2182698"/>
            <a:ext cx="8640000" cy="3163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9534AB60-714F-414B-A828-6032D91F376F}"/>
              </a:ext>
            </a:extLst>
          </p:cNvPr>
          <p:cNvSpPr/>
          <p:nvPr/>
        </p:nvSpPr>
        <p:spPr bwMode="white">
          <a:xfrm>
            <a:off x="2538341" y="2468533"/>
            <a:ext cx="3761851" cy="2686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111"/>
          <a:stretch/>
        </p:blipFill>
        <p:spPr>
          <a:xfrm>
            <a:off x="216000" y="1052736"/>
            <a:ext cx="8640000" cy="3502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74743" y="1305574"/>
            <a:ext cx="276251" cy="295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1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6176" y="2823590"/>
            <a:ext cx="571554" cy="638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4026" y="2795007"/>
            <a:ext cx="638235" cy="647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3133" y="2785479"/>
            <a:ext cx="743020" cy="686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3828" y="2804535"/>
            <a:ext cx="657287" cy="657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93001" y="4014568"/>
            <a:ext cx="628710" cy="676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02747" y="4100318"/>
            <a:ext cx="628710" cy="504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8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8083" y="1490778"/>
            <a:ext cx="657287" cy="573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3563" y="1443013"/>
            <a:ext cx="485821" cy="678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6187" y="2694453"/>
            <a:ext cx="723969" cy="5827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4511" y="2694453"/>
            <a:ext cx="657287" cy="592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8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8524" y="1366474"/>
            <a:ext cx="619184" cy="5347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9219" y="1318728"/>
            <a:ext cx="666813" cy="668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8965" y="1337827"/>
            <a:ext cx="723969" cy="5920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8381" y="2588765"/>
            <a:ext cx="619184" cy="5347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5757" y="2521921"/>
            <a:ext cx="619184" cy="6397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5834" y="3772859"/>
            <a:ext cx="180992" cy="954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63894" y="3849252"/>
            <a:ext cx="600132" cy="582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78381" y="3782408"/>
            <a:ext cx="733495" cy="572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02438" y="3772859"/>
            <a:ext cx="428665" cy="65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88348" y="3772859"/>
            <a:ext cx="657287" cy="620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2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21887" y="2005192"/>
            <a:ext cx="866857" cy="381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6529" y="2663318"/>
            <a:ext cx="457243" cy="3910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16970" y="3998647"/>
            <a:ext cx="857331" cy="381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5922" y="4666312"/>
            <a:ext cx="447717" cy="3719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69031" y="5324438"/>
            <a:ext cx="866857" cy="400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8535" y="5333976"/>
            <a:ext cx="857331" cy="3719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0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92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3552" y="1242067"/>
            <a:ext cx="447717" cy="371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9539" y="2595807"/>
            <a:ext cx="438191" cy="390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6661" y="2595807"/>
            <a:ext cx="438191" cy="4004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4169" y="2605340"/>
            <a:ext cx="438191" cy="371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0818" y="2595807"/>
            <a:ext cx="438191" cy="381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0</Words>
  <Application>Microsoft Office PowerPoint</Application>
  <PresentationFormat>全屏显示(4:3)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2022-01-20T06:14:24Z</dcterms:modified>
</cp:coreProperties>
</file>