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7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42" d="100"/>
          <a:sy n="42" d="100"/>
        </p:scale>
        <p:origin x="43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95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676" y="2147243"/>
            <a:ext cx="342932" cy="2953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99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07797" y="2873063"/>
            <a:ext cx="276251" cy="295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596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49980" y="5081922"/>
            <a:ext cx="3095920" cy="3906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64246" y="5825136"/>
            <a:ext cx="3143550" cy="4001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80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2786475"/>
            <a:ext cx="7001543" cy="4004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3530078"/>
            <a:ext cx="1895656" cy="3908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6573" y="3520545"/>
            <a:ext cx="4381918" cy="4004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59594" y="4273682"/>
            <a:ext cx="2629151" cy="3908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7477" y="5017286"/>
            <a:ext cx="5344035" cy="3908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8976" y="5760890"/>
            <a:ext cx="1247894" cy="3908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A9E77F28-0D27-496D-94CF-CA5AD7C8C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03848" y="2397504"/>
            <a:ext cx="2736304" cy="9278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439057B-EC38-4F31-9F09-191098B78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645024"/>
            <a:ext cx="3456384" cy="5739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84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50156" y="2004321"/>
            <a:ext cx="457243" cy="371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9991" y="2004321"/>
            <a:ext cx="447717" cy="3811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60476" y="1994792"/>
            <a:ext cx="457243" cy="390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59682" y="2661828"/>
            <a:ext cx="447717" cy="390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59991" y="2661828"/>
            <a:ext cx="447717" cy="390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9914" y="2661828"/>
            <a:ext cx="447717" cy="390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69208" y="3328864"/>
            <a:ext cx="438191" cy="390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59991" y="3328864"/>
            <a:ext cx="447717" cy="390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60476" y="3328864"/>
            <a:ext cx="457243" cy="390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59682" y="4005429"/>
            <a:ext cx="447717" cy="390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59991" y="4014958"/>
            <a:ext cx="447717" cy="3811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169914" y="4005429"/>
            <a:ext cx="447717" cy="390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559594" y="4672465"/>
            <a:ext cx="428665" cy="390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769605" y="4672465"/>
            <a:ext cx="419140" cy="390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160388" y="4672465"/>
            <a:ext cx="428665" cy="400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569120" y="5339501"/>
            <a:ext cx="438191" cy="390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760079" y="5349030"/>
            <a:ext cx="447717" cy="3811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570002" y="5349030"/>
            <a:ext cx="438191" cy="3811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368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02130" y="2118778"/>
            <a:ext cx="1781345" cy="3345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0707" y="5949868"/>
            <a:ext cx="4877265" cy="400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26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26628" y="2385105"/>
            <a:ext cx="133362" cy="762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6628" y="2518473"/>
            <a:ext cx="133362" cy="762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03497" y="2499421"/>
            <a:ext cx="123836" cy="114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31281" y="3290105"/>
            <a:ext cx="133362" cy="762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31281" y="3413947"/>
            <a:ext cx="133362" cy="123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49759" y="4318947"/>
            <a:ext cx="123836" cy="114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36330" y="4318947"/>
            <a:ext cx="123836" cy="114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30796" y="5195368"/>
            <a:ext cx="200044" cy="142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84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4313" y="1318498"/>
            <a:ext cx="190518" cy="104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31898" y="1452057"/>
            <a:ext cx="133362" cy="763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50156" y="1566536"/>
            <a:ext cx="123836" cy="114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31898" y="1585616"/>
            <a:ext cx="133362" cy="763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21887" y="2253411"/>
            <a:ext cx="114310" cy="3052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82945" y="2482370"/>
            <a:ext cx="123836" cy="114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26055" y="2482370"/>
            <a:ext cx="123836" cy="114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69164" y="2482370"/>
            <a:ext cx="123836" cy="114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84048" y="2482370"/>
            <a:ext cx="123836" cy="114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46209" y="2482370"/>
            <a:ext cx="123836" cy="114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49936" y="3140625"/>
            <a:ext cx="361984" cy="3243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63894" y="3388663"/>
            <a:ext cx="123836" cy="114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89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157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300277"/>
            <a:ext cx="3229283" cy="400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956675"/>
            <a:ext cx="4601014" cy="4097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1578" y="1461163"/>
            <a:ext cx="371510" cy="47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633240"/>
            <a:ext cx="7916030" cy="400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5570" y="1289639"/>
            <a:ext cx="7658831" cy="400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78954" y="1956675"/>
            <a:ext cx="3114972" cy="400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43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45944" y="2921451"/>
            <a:ext cx="276251" cy="295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2022-01-20T05:58:56Z</dcterms:modified>
</cp:coreProperties>
</file>