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4450D2F-BF1E-440E-AC69-1E882670A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397504"/>
            <a:ext cx="2736304" cy="92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5FD12F-D63F-4E72-90B2-5C39811A2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45024"/>
            <a:ext cx="7344816" cy="617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5173" y="1490183"/>
            <a:ext cx="171466" cy="152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4401" y="2520412"/>
            <a:ext cx="171466" cy="152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1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6815" y="1518710"/>
            <a:ext cx="200044" cy="209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6815" y="1862050"/>
            <a:ext cx="200044" cy="209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6815" y="2205390"/>
            <a:ext cx="200044" cy="209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2911144"/>
            <a:ext cx="257199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9417" y="2911144"/>
            <a:ext cx="257199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3133" y="2901607"/>
            <a:ext cx="257199" cy="2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36374" y="2911144"/>
            <a:ext cx="257199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70090" y="2911144"/>
            <a:ext cx="266725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6992" y="3244947"/>
            <a:ext cx="257199" cy="2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49891" y="3254484"/>
            <a:ext cx="266725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02659" y="3254484"/>
            <a:ext cx="247673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36374" y="3244947"/>
            <a:ext cx="257199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79616" y="3254484"/>
            <a:ext cx="257199" cy="19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0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1853707"/>
            <a:ext cx="5915589" cy="21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2541446"/>
            <a:ext cx="885909" cy="21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518" y="2885316"/>
            <a:ext cx="866857" cy="21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9373" y="2885316"/>
            <a:ext cx="5086835" cy="21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5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8624" y="1156495"/>
            <a:ext cx="885909" cy="200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500727"/>
            <a:ext cx="4362866" cy="210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448" y="2189191"/>
            <a:ext cx="6649084" cy="200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533423"/>
            <a:ext cx="2009966" cy="200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69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1510971"/>
            <a:ext cx="6029900" cy="201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855748"/>
            <a:ext cx="2733936" cy="201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260" y="2190948"/>
            <a:ext cx="1971863" cy="210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2022-01-20T05:56:58Z</dcterms:modified>
</cp:coreProperties>
</file>