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7" r:id="rId1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1" d="100"/>
          <a:sy n="61" d="100"/>
        </p:scale>
        <p:origin x="43" y="2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006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570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742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3955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176BE0FC-03F1-4B85-B760-850C22244F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251"/>
          <a:stretch/>
        </p:blipFill>
        <p:spPr>
          <a:xfrm>
            <a:off x="3203848" y="2397504"/>
            <a:ext cx="2736304" cy="9278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A1331CF-E590-470F-B6FC-5928FF811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3560174"/>
            <a:ext cx="4896544" cy="6230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38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63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105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640000" cy="53096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258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820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495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1405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2022-01-20T06:03:00Z</dcterms:modified>
</cp:coreProperties>
</file>