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2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1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1289880"/>
            <a:ext cx="1676560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2097" y="1289880"/>
            <a:ext cx="1714663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1289880"/>
            <a:ext cx="1695611" cy="40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345" y="2014922"/>
            <a:ext cx="1724189" cy="40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2097" y="2005382"/>
            <a:ext cx="1714663" cy="40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345" y="2730423"/>
            <a:ext cx="1724189" cy="40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2097" y="2739963"/>
            <a:ext cx="1714663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6848" y="2739963"/>
            <a:ext cx="1705137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2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3541734"/>
            <a:ext cx="2324321" cy="391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5717220"/>
            <a:ext cx="6763395" cy="400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1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188068"/>
            <a:ext cx="1486041" cy="400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3463488"/>
            <a:ext cx="7125380" cy="400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3309" y="2901703"/>
            <a:ext cx="276251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0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938" y="2711067"/>
            <a:ext cx="304829" cy="305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8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2643363"/>
            <a:ext cx="295303" cy="314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08"/>
          <a:stretch/>
        </p:blipFill>
        <p:spPr>
          <a:xfrm>
            <a:off x="252000" y="1628800"/>
            <a:ext cx="8640000" cy="2400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1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3960" y="1222909"/>
            <a:ext cx="866857" cy="409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2680587"/>
            <a:ext cx="857331" cy="400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3414189"/>
            <a:ext cx="838280" cy="400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3414189"/>
            <a:ext cx="857331" cy="381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393488C6-C243-4663-A705-2B322957A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1EA732-F215-44B4-98D8-8AFF8AA0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5" y="3516087"/>
            <a:ext cx="3312370" cy="6318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0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3012" y="1299178"/>
            <a:ext cx="438191" cy="390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2032948"/>
            <a:ext cx="2676780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7962" y="2747659"/>
            <a:ext cx="419140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3481430"/>
            <a:ext cx="3600793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918920"/>
            <a:ext cx="1066901" cy="39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367964"/>
            <a:ext cx="3181653" cy="400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643442"/>
            <a:ext cx="6687188" cy="400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492" y="1918920"/>
            <a:ext cx="5782227" cy="39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7499" y="2900838"/>
            <a:ext cx="361984" cy="47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8921" y="2662508"/>
            <a:ext cx="1085953" cy="381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46192"/>
          <a:stretch/>
        </p:blipFill>
        <p:spPr>
          <a:xfrm>
            <a:off x="216000" y="1080000"/>
            <a:ext cx="8640000" cy="2276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9.png">
            <a:extLst>
              <a:ext uri="{FF2B5EF4-FFF2-40B4-BE49-F238E27FC236}">
                <a16:creationId xmlns:a16="http://schemas.microsoft.com/office/drawing/2014/main" id="{61780501-B455-4E26-895D-78426F795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808" r="6656"/>
          <a:stretch/>
        </p:blipFill>
        <p:spPr>
          <a:xfrm>
            <a:off x="899592" y="3501009"/>
            <a:ext cx="8064896" cy="1954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9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805" y="1757435"/>
            <a:ext cx="3791312" cy="47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558909"/>
            <a:ext cx="4677221" cy="47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60382"/>
            <a:ext cx="4677221" cy="47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152314"/>
            <a:ext cx="4677221" cy="57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953788"/>
            <a:ext cx="714443" cy="47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8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5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160012"/>
            <a:ext cx="876383" cy="382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9902" y="2160012"/>
            <a:ext cx="847805" cy="382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2953295"/>
            <a:ext cx="1276471" cy="382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0851" y="2953295"/>
            <a:ext cx="866857" cy="391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092057"/>
            <a:ext cx="2543417" cy="40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2092057"/>
            <a:ext cx="1066901" cy="391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676978"/>
            <a:ext cx="1285997" cy="40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9902" y="3686526"/>
            <a:ext cx="1285997" cy="391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2195264"/>
            <a:ext cx="4877265" cy="39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3816" y="2995967"/>
            <a:ext cx="4019933" cy="39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3342" y="3796670"/>
            <a:ext cx="4772480" cy="400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4597373"/>
            <a:ext cx="5686968" cy="400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69"/>
          <a:stretch/>
        </p:blipFill>
        <p:spPr>
          <a:xfrm>
            <a:off x="252000" y="1093158"/>
            <a:ext cx="8640000" cy="2335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2826" y="2149306"/>
            <a:ext cx="2143329" cy="401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104" y="2951502"/>
            <a:ext cx="1266945" cy="401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94"/>
          <a:stretch/>
        </p:blipFill>
        <p:spPr>
          <a:xfrm>
            <a:off x="252000" y="1268760"/>
            <a:ext cx="8640000" cy="3631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10699" y="1410833"/>
            <a:ext cx="295303" cy="305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4280" y="3283471"/>
            <a:ext cx="638235" cy="124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3045000"/>
            <a:ext cx="523925" cy="448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3092694"/>
            <a:ext cx="609658" cy="515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5415" y="3006845"/>
            <a:ext cx="590606" cy="686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8789" y="2997306"/>
            <a:ext cx="704917" cy="677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9009" y="3054539"/>
            <a:ext cx="714443" cy="553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35448" y="3493326"/>
            <a:ext cx="714443" cy="124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0233" y="5038617"/>
            <a:ext cx="657287" cy="686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64246" y="5086311"/>
            <a:ext cx="714443" cy="60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7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471" y="1433129"/>
            <a:ext cx="390562" cy="25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518" y="1394952"/>
            <a:ext cx="704917" cy="65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1671729"/>
            <a:ext cx="628710" cy="381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9671" y="2731116"/>
            <a:ext cx="733495" cy="648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2731116"/>
            <a:ext cx="704917" cy="63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2957" y="4783082"/>
            <a:ext cx="523925" cy="668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7444" y="4763994"/>
            <a:ext cx="676339" cy="62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4820" y="4773538"/>
            <a:ext cx="619184" cy="582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8833" y="4792626"/>
            <a:ext cx="609658" cy="610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7323" y="1413661"/>
            <a:ext cx="743020" cy="657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7543" y="1413661"/>
            <a:ext cx="714443" cy="695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73" y="2824573"/>
            <a:ext cx="600132" cy="514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2776907"/>
            <a:ext cx="552502" cy="610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4246" y="4111553"/>
            <a:ext cx="695391" cy="524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5889" y="4044820"/>
            <a:ext cx="676339" cy="695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435" y="5360400"/>
            <a:ext cx="752546" cy="695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02130" y="5417599"/>
            <a:ext cx="743020" cy="600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6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101083"/>
            <a:ext cx="447717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091540"/>
            <a:ext cx="438191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2101083"/>
            <a:ext cx="438191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05" y="2081997"/>
            <a:ext cx="438191" cy="3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707" y="2826338"/>
            <a:ext cx="447717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7653" y="2807253"/>
            <a:ext cx="438191" cy="381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825" y="2816796"/>
            <a:ext cx="447717" cy="3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0707" y="3532508"/>
            <a:ext cx="447717" cy="400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88127" y="3542051"/>
            <a:ext cx="457243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41159" y="3551594"/>
            <a:ext cx="447717" cy="372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08105" y="3532508"/>
            <a:ext cx="447717" cy="381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30707" y="4257764"/>
            <a:ext cx="428665" cy="381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88127" y="4257764"/>
            <a:ext cx="457243" cy="381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60299" y="4257764"/>
            <a:ext cx="457243" cy="391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3563" y="1337599"/>
            <a:ext cx="1781345" cy="381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281" y="1652442"/>
            <a:ext cx="447717" cy="47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2768705"/>
            <a:ext cx="1714663" cy="40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9087" y="4228433"/>
            <a:ext cx="1724189" cy="391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2022-01-20T05:53:34Z</dcterms:modified>
</cp:coreProperties>
</file>