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2" r:id="rId2"/>
    <p:sldId id="276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41" r:id="rId20"/>
    <p:sldId id="342" r:id="rId21"/>
    <p:sldId id="343" r:id="rId22"/>
    <p:sldId id="344" r:id="rId23"/>
    <p:sldId id="345" r:id="rId24"/>
    <p:sldId id="346" r:id="rId25"/>
    <p:sldId id="347" r:id="rId26"/>
    <p:sldId id="348" r:id="rId27"/>
    <p:sldId id="349" r:id="rId28"/>
    <p:sldId id="353" r:id="rId29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42" d="100"/>
          <a:sy n="42" d="100"/>
        </p:scale>
        <p:origin x="43" y="6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0" y="0"/>
            <a:ext cx="9144000" cy="6874644"/>
            <a:chOff x="1524000" y="0"/>
            <a:chExt cx="9144000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8167"/>
            <a:stretch/>
          </p:blipFill>
          <p:spPr>
            <a:xfrm>
              <a:off x="1524000" y="0"/>
              <a:ext cx="711678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8167"/>
            <a:stretch/>
          </p:blipFill>
          <p:spPr>
            <a:xfrm>
              <a:off x="9956321" y="0"/>
              <a:ext cx="711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0685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154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50597" y="1852633"/>
            <a:ext cx="904961" cy="3910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44798" y="2520341"/>
            <a:ext cx="866857" cy="4006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02703" y="3808064"/>
            <a:ext cx="885909" cy="3910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64511" y="4428078"/>
            <a:ext cx="2762513" cy="4006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2090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465217" y="3223757"/>
            <a:ext cx="847805" cy="3811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46165" y="5062625"/>
            <a:ext cx="866857" cy="4001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226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88877" y="1882654"/>
            <a:ext cx="866857" cy="3822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87995" y="2494200"/>
            <a:ext cx="5286879" cy="3917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3124857"/>
            <a:ext cx="1533671" cy="3917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587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51038" y="5081437"/>
            <a:ext cx="304829" cy="3048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578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46121" y="1853583"/>
            <a:ext cx="342932" cy="3056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84224" y="3095138"/>
            <a:ext cx="276251" cy="3056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65173" y="4327142"/>
            <a:ext cx="295303" cy="3056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542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074213" y="2013767"/>
            <a:ext cx="285777" cy="3049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31986" y="3319136"/>
            <a:ext cx="304829" cy="3049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415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16970" y="1957132"/>
            <a:ext cx="295303" cy="3146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2875"/>
          <a:stretch/>
        </p:blipFill>
        <p:spPr>
          <a:xfrm>
            <a:off x="252000" y="908720"/>
            <a:ext cx="8640000" cy="7492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1" descr="16.png">
            <a:extLst>
              <a:ext uri="{FF2B5EF4-FFF2-40B4-BE49-F238E27FC236}">
                <a16:creationId xmlns:a16="http://schemas.microsoft.com/office/drawing/2014/main" id="{66673ABF-3DEB-4153-9B1C-602E8CBA6ED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629846"/>
            <a:ext cx="8640000" cy="46794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E719CB2B-8380-4771-BEDF-C89309A56BF0}"/>
              </a:ext>
            </a:extLst>
          </p:cNvPr>
          <p:cNvSpPr/>
          <p:nvPr/>
        </p:nvSpPr>
        <p:spPr bwMode="white">
          <a:xfrm>
            <a:off x="2540321" y="3488293"/>
            <a:ext cx="5505975" cy="1334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>
            <a:extLst>
              <a:ext uri="{FF2B5EF4-FFF2-40B4-BE49-F238E27FC236}">
                <a16:creationId xmlns:a16="http://schemas.microsoft.com/office/drawing/2014/main" id="{3AAFEED0-6914-4C91-B1A6-C7A20F023FEA}"/>
              </a:ext>
            </a:extLst>
          </p:cNvPr>
          <p:cNvSpPr/>
          <p:nvPr/>
        </p:nvSpPr>
        <p:spPr bwMode="white">
          <a:xfrm>
            <a:off x="177896" y="4136366"/>
            <a:ext cx="5896538" cy="1334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1459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44754" y="2214637"/>
            <a:ext cx="7039647" cy="381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2863002"/>
            <a:ext cx="7906504" cy="476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3520901"/>
            <a:ext cx="5134465" cy="381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530DAF5B-339E-47A6-8879-0D5DD2A996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1251"/>
          <a:stretch/>
        </p:blipFill>
        <p:spPr>
          <a:xfrm>
            <a:off x="3203848" y="2397504"/>
            <a:ext cx="2736304" cy="9278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A38B032-539E-42E9-8F0F-B55F256CD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3618527"/>
            <a:ext cx="3024336" cy="55644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4075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21534" y="1270573"/>
            <a:ext cx="885909" cy="3906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74346" y="1270573"/>
            <a:ext cx="885909" cy="3906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36683" y="1280101"/>
            <a:ext cx="419140" cy="3906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9925" y="1928050"/>
            <a:ext cx="447717" cy="3811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16441" y="1918521"/>
            <a:ext cx="866857" cy="4002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49495" y="3871895"/>
            <a:ext cx="7106328" cy="4002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39925" y="4519843"/>
            <a:ext cx="1066901" cy="4002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9508"/>
          <a:stretch/>
        </p:blipFill>
        <p:spPr>
          <a:xfrm>
            <a:off x="216000" y="1080001"/>
            <a:ext cx="8640000" cy="19169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02218" y="1919439"/>
            <a:ext cx="304829" cy="3052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Picture 1" descr="19.png">
            <a:extLst>
              <a:ext uri="{FF2B5EF4-FFF2-40B4-BE49-F238E27FC236}">
                <a16:creationId xmlns:a16="http://schemas.microsoft.com/office/drawing/2014/main" id="{E7FC8FF4-B19E-493A-A719-78C4B687BA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9508" r="9990"/>
          <a:stretch/>
        </p:blipFill>
        <p:spPr>
          <a:xfrm>
            <a:off x="740336" y="3122512"/>
            <a:ext cx="7776864" cy="19169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912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353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59461" y="5639026"/>
            <a:ext cx="3200705" cy="476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9676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39969" y="2512754"/>
            <a:ext cx="2752987" cy="4011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4700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49495" y="2502342"/>
            <a:ext cx="2981609" cy="3913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12405" y="2492796"/>
            <a:ext cx="2552943" cy="4104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8976" y="3141919"/>
            <a:ext cx="4058037" cy="4009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64202" y="3791042"/>
            <a:ext cx="2124277" cy="4009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69428" y="4440165"/>
            <a:ext cx="1695611" cy="4009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415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78160" y="2548243"/>
            <a:ext cx="847805" cy="4004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5731"/>
          <a:stretch/>
        </p:blipFill>
        <p:spPr>
          <a:xfrm>
            <a:off x="252000" y="1340768"/>
            <a:ext cx="8640000" cy="14203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538438" y="2273974"/>
            <a:ext cx="2133803" cy="3916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Picture 1" descr="26.png">
            <a:extLst>
              <a:ext uri="{FF2B5EF4-FFF2-40B4-BE49-F238E27FC236}">
                <a16:creationId xmlns:a16="http://schemas.microsoft.com/office/drawing/2014/main" id="{1A12BD61-41EC-418C-A168-2701F6765BF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600" y="2763434"/>
            <a:ext cx="8640000" cy="19298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CD5B0FEF-0A05-425C-A448-2D0673DCF3C6}"/>
              </a:ext>
            </a:extLst>
          </p:cNvPr>
          <p:cNvSpPr/>
          <p:nvPr/>
        </p:nvSpPr>
        <p:spPr bwMode="white">
          <a:xfrm>
            <a:off x="2702471" y="2916290"/>
            <a:ext cx="1695611" cy="4012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>
            <a:extLst>
              <a:ext uri="{FF2B5EF4-FFF2-40B4-BE49-F238E27FC236}">
                <a16:creationId xmlns:a16="http://schemas.microsoft.com/office/drawing/2014/main" id="{C26C3481-BDDC-4E19-95EE-1EFEE458EBB2}"/>
              </a:ext>
            </a:extLst>
          </p:cNvPr>
          <p:cNvSpPr/>
          <p:nvPr/>
        </p:nvSpPr>
        <p:spPr bwMode="white">
          <a:xfrm>
            <a:off x="1854665" y="3565929"/>
            <a:ext cx="1686085" cy="4012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>
            <a:extLst>
              <a:ext uri="{FF2B5EF4-FFF2-40B4-BE49-F238E27FC236}">
                <a16:creationId xmlns:a16="http://schemas.microsoft.com/office/drawing/2014/main" id="{29ECCBA8-2AC7-4B7E-8506-6DB86388DE48}"/>
              </a:ext>
            </a:extLst>
          </p:cNvPr>
          <p:cNvSpPr/>
          <p:nvPr/>
        </p:nvSpPr>
        <p:spPr bwMode="white">
          <a:xfrm>
            <a:off x="4178986" y="4215568"/>
            <a:ext cx="2133803" cy="4012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0" y="0"/>
            <a:ext cx="9144001" cy="6858000"/>
            <a:chOff x="1524000" y="0"/>
            <a:chExt cx="9144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3131"/>
            <a:stretch/>
          </p:blipFill>
          <p:spPr>
            <a:xfrm>
              <a:off x="1524000" y="0"/>
              <a:ext cx="2009418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3131"/>
            <a:stretch/>
          </p:blipFill>
          <p:spPr>
            <a:xfrm>
              <a:off x="8658581" y="0"/>
              <a:ext cx="2009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223"/>
            <a:stretch/>
          </p:blipFill>
          <p:spPr>
            <a:xfrm>
              <a:off x="1524000" y="5148808"/>
              <a:ext cx="3136867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0695"/>
            <a:stretch/>
          </p:blipFill>
          <p:spPr>
            <a:xfrm>
              <a:off x="7512505" y="5148808"/>
              <a:ext cx="3155496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169"/>
          <a:stretch/>
        </p:blipFill>
        <p:spPr>
          <a:xfrm>
            <a:off x="216000" y="1052736"/>
            <a:ext cx="8640000" cy="35293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865084" y="1301256"/>
            <a:ext cx="285777" cy="3051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461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226628" y="2158139"/>
            <a:ext cx="743020" cy="6392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93530" y="2196303"/>
            <a:ext cx="676339" cy="5342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78690" y="3541592"/>
            <a:ext cx="590606" cy="3816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78910" y="3455722"/>
            <a:ext cx="581080" cy="5342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16176" y="4648354"/>
            <a:ext cx="743020" cy="6297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025922" y="4638813"/>
            <a:ext cx="704917" cy="6297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903188" y="4657895"/>
            <a:ext cx="676339" cy="5724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855779" y="4629272"/>
            <a:ext cx="695391" cy="6583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407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4147" y="2100710"/>
            <a:ext cx="647761" cy="6295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16264" y="2100710"/>
            <a:ext cx="676339" cy="6677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74478" y="2138867"/>
            <a:ext cx="657287" cy="5723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93750" y="2157946"/>
            <a:ext cx="514399" cy="5532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63982" y="4657255"/>
            <a:ext cx="657287" cy="6677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64202" y="4666795"/>
            <a:ext cx="676339" cy="6772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587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40674" y="1356656"/>
            <a:ext cx="676339" cy="6868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31369" y="1404356"/>
            <a:ext cx="609658" cy="6105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07091" y="2644541"/>
            <a:ext cx="647761" cy="6105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26363" y="2673161"/>
            <a:ext cx="714443" cy="5056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12670" y="2654081"/>
            <a:ext cx="733495" cy="5819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190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361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06826" y="1261473"/>
            <a:ext cx="895435" cy="3916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73949" y="1261473"/>
            <a:ext cx="904961" cy="3820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31545" y="1261473"/>
            <a:ext cx="914487" cy="3820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92427" y="1939612"/>
            <a:ext cx="876383" cy="3724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26187" y="1930061"/>
            <a:ext cx="885909" cy="3820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845371" y="2608200"/>
            <a:ext cx="866857" cy="3916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779131" y="2598649"/>
            <a:ext cx="876383" cy="3916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992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11788" y="3283243"/>
            <a:ext cx="3181653" cy="4005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1408</TotalTime>
  <Words>0</Words>
  <Application>Microsoft Office PowerPoint</Application>
  <PresentationFormat>全屏显示(4:3)</PresentationFormat>
  <Paragraphs>0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1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189</cp:revision>
  <dcterms:created xsi:type="dcterms:W3CDTF">2015-08-18T12:29:20Z</dcterms:created>
  <dcterms:modified xsi:type="dcterms:W3CDTF">2022-01-20T05:48:24Z</dcterms:modified>
</cp:coreProperties>
</file>