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52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3" r:id="rId2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16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8A9B6-1B8C-4DC1-85AC-030476F134EE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DC30C-068B-4352-A0A1-19D1E23673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1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DC30C-068B-4352-A0A1-19D1E236732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61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69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969" y="2720124"/>
            <a:ext cx="5334509" cy="4004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4004" y="2720124"/>
            <a:ext cx="1809922" cy="4004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3444830"/>
            <a:ext cx="1495567" cy="3909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72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5922" y="3397473"/>
            <a:ext cx="447717" cy="3910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3089" y="3407010"/>
            <a:ext cx="447717" cy="381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35536" y="4112743"/>
            <a:ext cx="1724189" cy="3910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97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98668" y="5062867"/>
            <a:ext cx="276251" cy="304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0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93750" y="2051837"/>
            <a:ext cx="304829" cy="304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31854" y="2775951"/>
            <a:ext cx="247673" cy="304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93750" y="4214652"/>
            <a:ext cx="295303" cy="3144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93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65173" y="2042173"/>
            <a:ext cx="342932" cy="3048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12802" y="3480671"/>
            <a:ext cx="257199" cy="3048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50685" y="1986961"/>
            <a:ext cx="885909" cy="3818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2427" y="2655248"/>
            <a:ext cx="1285997" cy="3914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26363" y="2664795"/>
            <a:ext cx="876383" cy="3818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49847" y="3323535"/>
            <a:ext cx="876383" cy="3818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78425" y="3991823"/>
            <a:ext cx="895435" cy="3914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41248" y="3991823"/>
            <a:ext cx="885909" cy="4009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39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3982" y="1223249"/>
            <a:ext cx="847805" cy="372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79087" y="1204149"/>
            <a:ext cx="1705137" cy="3915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35448" y="1882195"/>
            <a:ext cx="1686085" cy="401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17411" y="1891745"/>
            <a:ext cx="866857" cy="381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07047" y="2550691"/>
            <a:ext cx="876383" cy="401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11700" y="3219188"/>
            <a:ext cx="876383" cy="3915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34"/>
          <a:stretch/>
        </p:blipFill>
        <p:spPr>
          <a:xfrm>
            <a:off x="216000" y="1124744"/>
            <a:ext cx="8640000" cy="34789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2041" y="2554367"/>
            <a:ext cx="7039647" cy="571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3761" y="3231115"/>
            <a:ext cx="4362866" cy="47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79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55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69781" y="1976698"/>
            <a:ext cx="866857" cy="4006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0167" y="2653992"/>
            <a:ext cx="1695611" cy="4006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58519463-292F-4357-859C-390808B19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/>
          <a:stretch/>
        </p:blipFill>
        <p:spPr>
          <a:xfrm>
            <a:off x="3203848" y="2397504"/>
            <a:ext cx="2736304" cy="9278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C95C302-44CD-4A69-A95E-4CE944D69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549912"/>
            <a:ext cx="1872208" cy="63261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77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45239" y="1289578"/>
            <a:ext cx="285777" cy="304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26011" y="2594684"/>
            <a:ext cx="1714663" cy="4001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98491" y="3271052"/>
            <a:ext cx="876383" cy="3905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450" y="3937895"/>
            <a:ext cx="1305049" cy="3905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02262" y="3928368"/>
            <a:ext cx="1781345" cy="4001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45151" y="4604737"/>
            <a:ext cx="866857" cy="4001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31281" y="4614263"/>
            <a:ext cx="866857" cy="3810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730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2780" y="1909103"/>
            <a:ext cx="352458" cy="3049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72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49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97786" y="3748600"/>
            <a:ext cx="4115192" cy="47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4444342"/>
            <a:ext cx="4524807" cy="47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39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88127" y="2633479"/>
            <a:ext cx="876383" cy="3812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12405" y="2633479"/>
            <a:ext cx="876383" cy="3812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75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7345" y="1270757"/>
            <a:ext cx="428665" cy="3719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5140" y="1957483"/>
            <a:ext cx="457243" cy="3815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78116" y="4752075"/>
            <a:ext cx="2124277" cy="3910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98006" y="4752075"/>
            <a:ext cx="1266945" cy="3910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29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9461" y="1299560"/>
            <a:ext cx="285777" cy="3054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3651" y="1299560"/>
            <a:ext cx="295303" cy="3054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2493" y="3371065"/>
            <a:ext cx="2190959" cy="3913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450" y="4067931"/>
            <a:ext cx="838280" cy="3913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885"/>
          <a:stretch/>
        </p:blipFill>
        <p:spPr>
          <a:xfrm>
            <a:off x="252000" y="1052736"/>
            <a:ext cx="8640000" cy="8879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26.png">
            <a:extLst>
              <a:ext uri="{FF2B5EF4-FFF2-40B4-BE49-F238E27FC236}">
                <a16:creationId xmlns:a16="http://schemas.microsoft.com/office/drawing/2014/main" id="{D3A88C0F-AFC2-4993-B493-88B5E756A1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742" y="1908715"/>
            <a:ext cx="8640000" cy="35256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1DD18BE0-EA87-4DB3-8390-C22968A7D0DD}"/>
              </a:ext>
            </a:extLst>
          </p:cNvPr>
          <p:cNvSpPr/>
          <p:nvPr/>
        </p:nvSpPr>
        <p:spPr bwMode="white">
          <a:xfrm>
            <a:off x="2587144" y="2708920"/>
            <a:ext cx="3425016" cy="2536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A0565995-92DD-475F-A73B-CF170B527753}"/>
              </a:ext>
            </a:extLst>
          </p:cNvPr>
          <p:cNvSpPr/>
          <p:nvPr/>
        </p:nvSpPr>
        <p:spPr bwMode="white">
          <a:xfrm>
            <a:off x="3851920" y="2204395"/>
            <a:ext cx="2160240" cy="631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542"/>
          <a:stretch/>
        </p:blipFill>
        <p:spPr>
          <a:xfrm>
            <a:off x="216000" y="1052736"/>
            <a:ext cx="8640000" cy="40969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93839" y="1366736"/>
            <a:ext cx="314355" cy="3049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55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82857" y="3280593"/>
            <a:ext cx="628710" cy="5430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54500" y="3252014"/>
            <a:ext cx="657287" cy="600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64246" y="3280593"/>
            <a:ext cx="628710" cy="5430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97786" y="3232961"/>
            <a:ext cx="743020" cy="6382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46033" y="3223435"/>
            <a:ext cx="743020" cy="676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74831" y="3299646"/>
            <a:ext cx="714443" cy="533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60167" y="4633339"/>
            <a:ext cx="733495" cy="5144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50862" y="4671444"/>
            <a:ext cx="685865" cy="5430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88789" y="5128711"/>
            <a:ext cx="200044" cy="95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62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84004" y="1509383"/>
            <a:ext cx="171466" cy="763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97609" y="1509383"/>
            <a:ext cx="685865" cy="6393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26407" y="1509383"/>
            <a:ext cx="609658" cy="5820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40895" y="1518925"/>
            <a:ext cx="743020" cy="5725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9693" y="1576176"/>
            <a:ext cx="714443" cy="505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93398" y="2902494"/>
            <a:ext cx="657287" cy="6106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40277" y="4257437"/>
            <a:ext cx="704917" cy="6393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59550" y="4276521"/>
            <a:ext cx="704917" cy="5915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05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40807" y="1613885"/>
            <a:ext cx="666813" cy="4099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40586" y="1652020"/>
            <a:ext cx="657287" cy="591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45812" y="1623419"/>
            <a:ext cx="428665" cy="657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22196" y="1632953"/>
            <a:ext cx="666813" cy="5815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26540" y="2023833"/>
            <a:ext cx="476295" cy="238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12493" y="3015336"/>
            <a:ext cx="723969" cy="6482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79395" y="2996269"/>
            <a:ext cx="581080" cy="657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87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88171" y="2356740"/>
            <a:ext cx="295303" cy="3144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25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0884" y="1299702"/>
            <a:ext cx="295303" cy="315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02306" y="2894936"/>
            <a:ext cx="342932" cy="305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37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6308" y="3464056"/>
            <a:ext cx="5934641" cy="4005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6308" y="5628780"/>
            <a:ext cx="7001543" cy="4005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1409</TotalTime>
  <Words>1</Words>
  <Application>Microsoft Office PowerPoint</Application>
  <PresentationFormat>全屏显示(4:3)</PresentationFormat>
  <Paragraphs>1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2022-01-20T05:43:22Z</dcterms:modified>
</cp:coreProperties>
</file>