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AA7B-3FE0-4FD1-880D-606F7C91F40D}" type="datetimeFigureOut">
              <a:rPr lang="zh-CN" altLang="en-US" smtClean="0"/>
              <a:t>2022/1/20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3942-5D57-4FBB-BC28-D431D831F1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75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63942-5D57-4FBB-BC28-D431D831F18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32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2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42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761" y="1308762"/>
            <a:ext cx="838280" cy="3908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3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08061" y="2375994"/>
            <a:ext cx="1352679" cy="400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3195520"/>
            <a:ext cx="3819889" cy="409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8392" y="4015046"/>
            <a:ext cx="2552943" cy="400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53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552" y="1328030"/>
            <a:ext cx="1771819" cy="40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2148437"/>
            <a:ext cx="2991135" cy="40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6D2BF201-4A37-4360-B3AC-2D9B2CB29C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36440"/>
            <a:ext cx="2736304" cy="783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2B25F7-BBFD-4A5B-8936-B6781353E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690325"/>
            <a:ext cx="2880320" cy="522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3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4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285" y="1956925"/>
            <a:ext cx="3429327" cy="400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4324" y="3501075"/>
            <a:ext cx="295303" cy="314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7973" y="5026162"/>
            <a:ext cx="285777" cy="305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52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3750" y="1337357"/>
            <a:ext cx="276251" cy="305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8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1700" y="2814832"/>
            <a:ext cx="885909" cy="381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4037" y="3567863"/>
            <a:ext cx="2152855" cy="400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4269" y="3567863"/>
            <a:ext cx="885909" cy="400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7267" y="4320895"/>
            <a:ext cx="885909" cy="400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9649" y="4330427"/>
            <a:ext cx="895435" cy="381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9120" y="5092990"/>
            <a:ext cx="1276471" cy="390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93706" y="5092990"/>
            <a:ext cx="1295523" cy="390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30840" y="5846022"/>
            <a:ext cx="1285997" cy="400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4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717" y="1289598"/>
            <a:ext cx="838280" cy="400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1788" y="1289598"/>
            <a:ext cx="838280" cy="390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094" y="1289598"/>
            <a:ext cx="866857" cy="390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5944" y="2042248"/>
            <a:ext cx="866857" cy="400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68943" y="3576130"/>
            <a:ext cx="2152855" cy="400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6187" y="4328780"/>
            <a:ext cx="847805" cy="400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1413" y="4328780"/>
            <a:ext cx="866857" cy="390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39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8998" y="2300742"/>
            <a:ext cx="885909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017" y="2291205"/>
            <a:ext cx="885909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5878" y="3120929"/>
            <a:ext cx="866857" cy="381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1534" y="3111392"/>
            <a:ext cx="876383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5768" y="3120929"/>
            <a:ext cx="857331" cy="3814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78998" y="3931578"/>
            <a:ext cx="895435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88965" y="3931578"/>
            <a:ext cx="904961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25878" y="4751765"/>
            <a:ext cx="866857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31060" y="4751765"/>
            <a:ext cx="866857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26716" y="4751765"/>
            <a:ext cx="885909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8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2185" y="1327758"/>
            <a:ext cx="904961" cy="381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1203" y="1327758"/>
            <a:ext cx="904961" cy="400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8590" y="2137737"/>
            <a:ext cx="876383" cy="390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3772" y="2137737"/>
            <a:ext cx="876383" cy="400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8954" y="2137737"/>
            <a:ext cx="876383" cy="400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1711" y="2966775"/>
            <a:ext cx="895435" cy="400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1203" y="2966775"/>
            <a:ext cx="895435" cy="400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9065" y="3786283"/>
            <a:ext cx="876383" cy="390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73772" y="3786283"/>
            <a:ext cx="866857" cy="390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88480" y="3786283"/>
            <a:ext cx="857331" cy="3906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1</Words>
  <Application>Microsoft Office PowerPoint</Application>
  <PresentationFormat>全屏显示(4:3)</PresentationFormat>
  <Paragraphs>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2022-01-20T04:14:20Z</dcterms:modified>
</cp:coreProperties>
</file>