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1" r:id="rId2"/>
    <p:sldId id="276" r:id="rId3"/>
    <p:sldId id="325" r:id="rId4"/>
    <p:sldId id="326" r:id="rId5"/>
    <p:sldId id="327" r:id="rId6"/>
    <p:sldId id="328" r:id="rId7"/>
    <p:sldId id="329" r:id="rId8"/>
    <p:sldId id="332" r:id="rId9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0" d="100"/>
          <a:sy n="60" d="100"/>
        </p:scale>
        <p:origin x="259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7FDD5DC4-8113-4657-A916-90A616DF06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36440"/>
            <a:ext cx="2736304" cy="783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4C65D8A-A9C5-48AA-9AAC-2D4AE7B889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72376"/>
            <a:ext cx="6624736" cy="59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087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626055" y="1518798"/>
            <a:ext cx="209570" cy="152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883695" y="1518798"/>
            <a:ext cx="409614" cy="1526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31413" y="2444090"/>
            <a:ext cx="323880" cy="162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8877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35360" y="2710291"/>
            <a:ext cx="1476515" cy="20021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45065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97433" y="1757028"/>
            <a:ext cx="1276471" cy="200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64158" y="2376842"/>
            <a:ext cx="647761" cy="200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97918" y="2367307"/>
            <a:ext cx="447717" cy="209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31633" y="2367307"/>
            <a:ext cx="1800396" cy="2097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197609" y="2996657"/>
            <a:ext cx="457243" cy="200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88701" y="2996657"/>
            <a:ext cx="466769" cy="2002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929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940189" y="1814310"/>
            <a:ext cx="2171907" cy="2098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3130346"/>
            <a:ext cx="1752767" cy="20026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5790" y="3425977"/>
            <a:ext cx="2505314" cy="2098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9274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1391" y="1184961"/>
            <a:ext cx="1971863" cy="20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6992" y="2482670"/>
            <a:ext cx="2286218" cy="2003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1405</TotalTime>
  <Words>0</Words>
  <Application>Microsoft Office PowerPoint</Application>
  <PresentationFormat>全屏显示(4:3)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2022-01-20T05:32:09Z</dcterms:modified>
</cp:coreProperties>
</file>