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7" r:id="rId2"/>
    <p:sldId id="276" r:id="rId3"/>
    <p:sldId id="324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8" r:id="rId1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2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8293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83078" y="1900472"/>
            <a:ext cx="342932" cy="29575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000" y="116632"/>
            <a:ext cx="8640000" cy="52574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Picture 1" descr="9.png">
            <a:extLst>
              <a:ext uri="{FF2B5EF4-FFF2-40B4-BE49-F238E27FC236}">
                <a16:creationId xmlns:a16="http://schemas.microsoft.com/office/drawing/2014/main" id="{191AA66F-DE30-4ED4-9E48-742BDBA075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4058"/>
          <a:stretch/>
        </p:blipFill>
        <p:spPr>
          <a:xfrm>
            <a:off x="900552" y="5398268"/>
            <a:ext cx="8640000" cy="13408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549"/>
          <a:stretch/>
        </p:blipFill>
        <p:spPr>
          <a:xfrm>
            <a:off x="216000" y="980728"/>
            <a:ext cx="8640000" cy="389991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7598" y="3125924"/>
            <a:ext cx="1914707" cy="390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74522" y="3764871"/>
            <a:ext cx="819228" cy="390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69428" y="4403819"/>
            <a:ext cx="847805" cy="39099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873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59858" y="1252062"/>
            <a:ext cx="457243" cy="38236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17146" y="1261621"/>
            <a:ext cx="419140" cy="3728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36330" y="1280740"/>
            <a:ext cx="447717" cy="3536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665040" y="1252062"/>
            <a:ext cx="457243" cy="3919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9495" y="2523416"/>
            <a:ext cx="7153958" cy="4014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49450" y="3173432"/>
            <a:ext cx="4458125" cy="4014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225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49450" y="4397477"/>
            <a:ext cx="1714663" cy="4003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49450" y="3758767"/>
            <a:ext cx="3076868" cy="4003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9020" y="3110524"/>
            <a:ext cx="3772260" cy="4003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864423" y="3758767"/>
            <a:ext cx="4239029" cy="4003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59902" y="3110524"/>
            <a:ext cx="3143550" cy="40038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1BC270AC-CEED-4B70-8891-F5807463E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1251"/>
          <a:stretch/>
        </p:blipFill>
        <p:spPr>
          <a:xfrm>
            <a:off x="3203848" y="2436440"/>
            <a:ext cx="2736304" cy="7834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FD23A09-2FF4-4D90-94C4-CA9097063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3660680"/>
            <a:ext cx="4032448" cy="63328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0008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0892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55029" y="4959351"/>
            <a:ext cx="276251" cy="29547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988260" y="5607498"/>
            <a:ext cx="342932" cy="30501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54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49495" y="1747560"/>
            <a:ext cx="1933759" cy="40053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40321" y="3073144"/>
            <a:ext cx="285777" cy="30517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573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74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8114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4140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3216011"/>
            <a:ext cx="2543417" cy="400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49495" y="2577115"/>
            <a:ext cx="7144432" cy="400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73816" y="3216011"/>
            <a:ext cx="3362646" cy="40050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8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190</cp:revision>
  <dcterms:created xsi:type="dcterms:W3CDTF">2015-08-18T12:29:20Z</dcterms:created>
  <dcterms:modified xsi:type="dcterms:W3CDTF">2022-01-20T05:35:08Z</dcterms:modified>
</cp:coreProperties>
</file>