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41" r:id="rId18"/>
    <p:sldId id="340" r:id="rId1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047"/>
          <a:stretch/>
        </p:blipFill>
        <p:spPr>
          <a:xfrm>
            <a:off x="216000" y="908720"/>
            <a:ext cx="8640000" cy="15569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7.png">
            <a:extLst>
              <a:ext uri="{FF2B5EF4-FFF2-40B4-BE49-F238E27FC236}">
                <a16:creationId xmlns:a16="http://schemas.microsoft.com/office/drawing/2014/main" id="{9B0C1842-9FA5-4114-A422-302A30EC8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952"/>
          <a:stretch/>
        </p:blipFill>
        <p:spPr>
          <a:xfrm>
            <a:off x="1332600" y="2465632"/>
            <a:ext cx="8640000" cy="2440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94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6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1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03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5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579"/>
          <a:stretch/>
        </p:blipFill>
        <p:spPr>
          <a:xfrm>
            <a:off x="216000" y="1080000"/>
            <a:ext cx="8640000" cy="1916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602"/>
          <a:stretch/>
        </p:blipFill>
        <p:spPr>
          <a:xfrm>
            <a:off x="252000" y="1124744"/>
            <a:ext cx="8640000" cy="2114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7243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64600D-1DF5-4742-A3F5-D13F1EF67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829072"/>
            <a:ext cx="4464496" cy="640014"/>
          </a:xfrm>
          <a:prstGeom prst="rect">
            <a:avLst/>
          </a:prstGeom>
        </p:spPr>
      </p:pic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51BB9E4C-B87C-4E1E-B5F1-652481094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436440"/>
            <a:ext cx="2736304" cy="783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91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83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9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56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29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85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7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2022-01-20T05:37:40Z</dcterms:modified>
</cp:coreProperties>
</file>