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2823744"/>
            <a:ext cx="333406" cy="276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4310215"/>
            <a:ext cx="390562" cy="371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0994" y="5815743"/>
            <a:ext cx="390562" cy="38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19"/>
          <a:stretch/>
        </p:blipFill>
        <p:spPr>
          <a:xfrm>
            <a:off x="252000" y="980728"/>
            <a:ext cx="8640000" cy="3702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6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5977" y="1433546"/>
            <a:ext cx="1743241" cy="391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2188416"/>
            <a:ext cx="1781345" cy="382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1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1261518"/>
            <a:ext cx="876383" cy="391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7477" y="2035358"/>
            <a:ext cx="1838500" cy="372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2790092"/>
            <a:ext cx="857331" cy="372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6617" y="2780538"/>
            <a:ext cx="876383" cy="382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2780538"/>
            <a:ext cx="866857" cy="382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1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2845581"/>
            <a:ext cx="828754" cy="391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4EC0576-B98B-428C-A558-827606AD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24A4DFE-95DD-4AD7-99FC-312293D0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680831"/>
            <a:ext cx="6048672" cy="598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71"/>
          <a:stretch/>
        </p:blipFill>
        <p:spPr>
          <a:xfrm>
            <a:off x="252000" y="1093462"/>
            <a:ext cx="8640000" cy="3596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712" y="2204864"/>
            <a:ext cx="949068" cy="607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296" y="2132856"/>
            <a:ext cx="576063" cy="679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8779" y="3100589"/>
            <a:ext cx="533451" cy="607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9010" y="3140968"/>
            <a:ext cx="665238" cy="567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091" y="3996314"/>
            <a:ext cx="448790" cy="607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288" y="3996314"/>
            <a:ext cx="648071" cy="607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5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2366171"/>
            <a:ext cx="438191" cy="381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2366171"/>
            <a:ext cx="447717" cy="390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3204564"/>
            <a:ext cx="447717" cy="381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6628" y="3204564"/>
            <a:ext cx="438191" cy="381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2945" y="4042957"/>
            <a:ext cx="447717" cy="40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6628" y="4042957"/>
            <a:ext cx="447717" cy="400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2471" y="4909932"/>
            <a:ext cx="438191" cy="362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7102" y="4900405"/>
            <a:ext cx="447717" cy="371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672" y="2996952"/>
            <a:ext cx="864096" cy="572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1761" y="4725144"/>
            <a:ext cx="864095" cy="648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4328" y="5589240"/>
            <a:ext cx="792088" cy="612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5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5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2274739"/>
            <a:ext cx="4639117" cy="391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3106277"/>
            <a:ext cx="1705137" cy="401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4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1308665"/>
            <a:ext cx="276251" cy="295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3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2527" y="1194469"/>
            <a:ext cx="438191" cy="381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2703" y="2711193"/>
            <a:ext cx="3010187" cy="381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3464785"/>
            <a:ext cx="1762293" cy="391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2022-01-20T04:06:33Z</dcterms:modified>
</cp:coreProperties>
</file>