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76" r:id="rId3"/>
    <p:sldId id="324" r:id="rId4"/>
    <p:sldId id="325" r:id="rId5"/>
    <p:sldId id="326" r:id="rId6"/>
    <p:sldId id="327" r:id="rId7"/>
    <p:sldId id="329" r:id="rId8"/>
    <p:sldId id="331" r:id="rId9"/>
    <p:sldId id="332" r:id="rId10"/>
    <p:sldId id="333" r:id="rId11"/>
    <p:sldId id="335" r:id="rId12"/>
    <p:sldId id="336" r:id="rId13"/>
    <p:sldId id="337" r:id="rId14"/>
    <p:sldId id="340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355" y="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27"/>
          <a:stretch/>
        </p:blipFill>
        <p:spPr>
          <a:xfrm>
            <a:off x="252000" y="908720"/>
            <a:ext cx="8640000" cy="882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0.png">
            <a:extLst>
              <a:ext uri="{FF2B5EF4-FFF2-40B4-BE49-F238E27FC236}">
                <a16:creationId xmlns:a16="http://schemas.microsoft.com/office/drawing/2014/main" id="{D8A26878-2EFF-4E35-ABE6-6275AD5C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791568"/>
            <a:ext cx="8640000" cy="2952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6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7047" y="1929530"/>
            <a:ext cx="857331" cy="381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9781" y="1929530"/>
            <a:ext cx="819228" cy="381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047" y="2588154"/>
            <a:ext cx="857331" cy="391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3256324"/>
            <a:ext cx="866857" cy="381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2361" y="3256324"/>
            <a:ext cx="876383" cy="381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2218" y="4573573"/>
            <a:ext cx="857331" cy="400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872142"/>
            <a:ext cx="7001543" cy="400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540214"/>
            <a:ext cx="7230165" cy="391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198742"/>
            <a:ext cx="1457464" cy="391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1237" y="3857270"/>
            <a:ext cx="866857" cy="400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70" y="3866814"/>
            <a:ext cx="866857" cy="381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2185" y="4525342"/>
            <a:ext cx="3429327" cy="391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99" y="5183870"/>
            <a:ext cx="857331" cy="391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6B5DADF-C46F-4461-A390-29006C17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670AF1-38DA-4975-A479-EE811561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605" y="3638063"/>
            <a:ext cx="2950790" cy="576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17"/>
          <a:stretch/>
        </p:blipFill>
        <p:spPr>
          <a:xfrm>
            <a:off x="252000" y="1052736"/>
            <a:ext cx="8640000" cy="3266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2066" y="2163742"/>
            <a:ext cx="685865" cy="629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4183" y="2182815"/>
            <a:ext cx="657287" cy="629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648" y="3460732"/>
            <a:ext cx="723969" cy="638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9816" y="3460732"/>
            <a:ext cx="714443" cy="658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9839" y="3451195"/>
            <a:ext cx="695391" cy="667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8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044" y="1490205"/>
            <a:ext cx="628710" cy="667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1537904"/>
            <a:ext cx="533450" cy="524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8524" y="1480666"/>
            <a:ext cx="714443" cy="686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2758981"/>
            <a:ext cx="676339" cy="686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2806680"/>
            <a:ext cx="685865" cy="572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992" y="4065916"/>
            <a:ext cx="685865" cy="658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9583" y="4065916"/>
            <a:ext cx="733495" cy="629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8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2071192"/>
            <a:ext cx="838280" cy="38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2071192"/>
            <a:ext cx="847805" cy="390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2776463"/>
            <a:ext cx="847805" cy="38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2766932"/>
            <a:ext cx="857331" cy="390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3375" y="3472203"/>
            <a:ext cx="1276471" cy="38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5294" y="3472203"/>
            <a:ext cx="847805" cy="390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0024" y="4158413"/>
            <a:ext cx="866857" cy="390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8535" y="4167944"/>
            <a:ext cx="838280" cy="38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42840"/>
            <a:ext cx="8640000" cy="2178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4.png">
            <a:extLst>
              <a:ext uri="{FF2B5EF4-FFF2-40B4-BE49-F238E27FC236}">
                <a16:creationId xmlns:a16="http://schemas.microsoft.com/office/drawing/2014/main" id="{44991C52-8E22-47CD-86B7-F7E068662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30"/>
          <a:stretch/>
        </p:blipFill>
        <p:spPr>
          <a:xfrm>
            <a:off x="1350396" y="3121514"/>
            <a:ext cx="7505604" cy="3392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EB44101-4100-46F2-B514-48B89DA74E6A}"/>
              </a:ext>
            </a:extLst>
          </p:cNvPr>
          <p:cNvSpPr/>
          <p:nvPr/>
        </p:nvSpPr>
        <p:spPr bwMode="white">
          <a:xfrm>
            <a:off x="4722567" y="3283515"/>
            <a:ext cx="857331" cy="381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522B4C9-9495-40A7-9A74-12AE76E71967}"/>
              </a:ext>
            </a:extLst>
          </p:cNvPr>
          <p:cNvSpPr/>
          <p:nvPr/>
        </p:nvSpPr>
        <p:spPr bwMode="white">
          <a:xfrm>
            <a:off x="7027838" y="3969640"/>
            <a:ext cx="1314575" cy="390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CFEF346A-0D63-4FA4-892D-55E3429AFE8E}"/>
              </a:ext>
            </a:extLst>
          </p:cNvPr>
          <p:cNvSpPr/>
          <p:nvPr/>
        </p:nvSpPr>
        <p:spPr bwMode="white">
          <a:xfrm>
            <a:off x="4913086" y="5360949"/>
            <a:ext cx="3029239" cy="390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160"/>
            <a:ext cx="8640000" cy="14814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>
            <a:extLst>
              <a:ext uri="{FF2B5EF4-FFF2-40B4-BE49-F238E27FC236}">
                <a16:creationId xmlns:a16="http://schemas.microsoft.com/office/drawing/2014/main" id="{CFF3A4A5-B671-442E-B770-879F748C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24" y="2317659"/>
            <a:ext cx="8640000" cy="4089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AB3F466-D435-471C-9EFB-46AA97B2CCE8}"/>
              </a:ext>
            </a:extLst>
          </p:cNvPr>
          <p:cNvSpPr/>
          <p:nvPr/>
        </p:nvSpPr>
        <p:spPr bwMode="white">
          <a:xfrm>
            <a:off x="5567682" y="2460654"/>
            <a:ext cx="876383" cy="381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05C0D93-32C7-41B4-8E86-8185360BA97B}"/>
              </a:ext>
            </a:extLst>
          </p:cNvPr>
          <p:cNvSpPr/>
          <p:nvPr/>
        </p:nvSpPr>
        <p:spPr bwMode="white">
          <a:xfrm>
            <a:off x="1595378" y="3156568"/>
            <a:ext cx="1857552" cy="390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A1FB861E-1AF6-40C4-A753-16027B2DCE78}"/>
              </a:ext>
            </a:extLst>
          </p:cNvPr>
          <p:cNvSpPr/>
          <p:nvPr/>
        </p:nvSpPr>
        <p:spPr bwMode="white">
          <a:xfrm>
            <a:off x="3491034" y="3166101"/>
            <a:ext cx="1714663" cy="381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2F9DBAEE-95D7-4790-9943-3C7AE80DCD91}"/>
              </a:ext>
            </a:extLst>
          </p:cNvPr>
          <p:cNvSpPr/>
          <p:nvPr/>
        </p:nvSpPr>
        <p:spPr bwMode="white">
          <a:xfrm>
            <a:off x="3595819" y="3842948"/>
            <a:ext cx="1762293" cy="390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5D5631E7-B894-4F19-B057-15646040052A}"/>
              </a:ext>
            </a:extLst>
          </p:cNvPr>
          <p:cNvSpPr/>
          <p:nvPr/>
        </p:nvSpPr>
        <p:spPr bwMode="white">
          <a:xfrm>
            <a:off x="1700163" y="5234775"/>
            <a:ext cx="895435" cy="390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77C1565-A120-4061-ABF8-46421E002C5C}"/>
              </a:ext>
            </a:extLst>
          </p:cNvPr>
          <p:cNvSpPr/>
          <p:nvPr/>
        </p:nvSpPr>
        <p:spPr bwMode="white">
          <a:xfrm>
            <a:off x="6139237" y="5244308"/>
            <a:ext cx="438191" cy="371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3F6D951E-1AA1-4D57-8BC7-A3C4609330BD}"/>
              </a:ext>
            </a:extLst>
          </p:cNvPr>
          <p:cNvSpPr/>
          <p:nvPr/>
        </p:nvSpPr>
        <p:spPr bwMode="white">
          <a:xfrm>
            <a:off x="1185764" y="5940222"/>
            <a:ext cx="419140" cy="381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4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7444" y="2066193"/>
            <a:ext cx="847805" cy="392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2066193"/>
            <a:ext cx="1228842" cy="392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1852494"/>
            <a:ext cx="2200485" cy="381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8745" y="1852494"/>
            <a:ext cx="1762293" cy="381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2510544"/>
            <a:ext cx="438191" cy="371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759" y="2501007"/>
            <a:ext cx="1971863" cy="400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8359" y="2501007"/>
            <a:ext cx="838280" cy="400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539" y="3178132"/>
            <a:ext cx="857331" cy="381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2273" y="3168595"/>
            <a:ext cx="857331" cy="391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5514" y="4494233"/>
            <a:ext cx="838280" cy="391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59153" y="5161821"/>
            <a:ext cx="1276471" cy="391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2022-01-20T03:59:48Z</dcterms:modified>
</cp:coreProperties>
</file>