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7" r:id="rId2"/>
    <p:sldId id="276" r:id="rId3"/>
    <p:sldId id="324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4" r:id="rId12"/>
    <p:sldId id="335" r:id="rId13"/>
    <p:sldId id="338" r:id="rId14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70" d="100"/>
          <a:sy n="70" d="100"/>
        </p:scale>
        <p:origin x="1166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604B1896-BCC5-4D82-8B83-35204212450D}"/>
              </a:ext>
            </a:extLst>
          </p:cNvPr>
          <p:cNvGrpSpPr/>
          <p:nvPr/>
        </p:nvGrpSpPr>
        <p:grpSpPr>
          <a:xfrm>
            <a:off x="0" y="0"/>
            <a:ext cx="9144000" cy="6874644"/>
            <a:chOff x="1524000" y="0"/>
            <a:chExt cx="9144000" cy="687464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8E81C23-7573-42D2-9219-71B649391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207240C-12DD-4FB1-9A28-FCCFF960A7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8167"/>
            <a:stretch/>
          </p:blipFill>
          <p:spPr>
            <a:xfrm>
              <a:off x="1524000" y="0"/>
              <a:ext cx="711678" cy="68580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3A1C58C-BDDD-4AEF-8998-15872597DD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68167"/>
            <a:stretch/>
          </p:blipFill>
          <p:spPr>
            <a:xfrm>
              <a:off x="9956321" y="0"/>
              <a:ext cx="711679" cy="68746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0934"/>
          <a:stretch/>
        </p:blipFill>
        <p:spPr>
          <a:xfrm>
            <a:off x="252480" y="789463"/>
            <a:ext cx="8640000" cy="76732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1" descr="9.png">
            <a:extLst>
              <a:ext uri="{FF2B5EF4-FFF2-40B4-BE49-F238E27FC236}">
                <a16:creationId xmlns:a16="http://schemas.microsoft.com/office/drawing/2014/main" id="{B0BD63FC-330A-4BEB-BF14-C2CE24C2478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7452" y="1551152"/>
            <a:ext cx="8640000" cy="519021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3994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59991" y="1289597"/>
            <a:ext cx="342932" cy="2953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59991" y="3900041"/>
            <a:ext cx="342932" cy="2953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4048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769605" y="1251667"/>
            <a:ext cx="342932" cy="2956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9BA99D1D-C8EA-4D91-9750-CB305FFADC1E}"/>
              </a:ext>
            </a:extLst>
          </p:cNvPr>
          <p:cNvGrpSpPr/>
          <p:nvPr/>
        </p:nvGrpSpPr>
        <p:grpSpPr>
          <a:xfrm>
            <a:off x="0" y="0"/>
            <a:ext cx="9144001" cy="6858000"/>
            <a:chOff x="1524000" y="0"/>
            <a:chExt cx="9144001" cy="685800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BA7BA0A-1020-41F8-A342-EF3C893B2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540B495-6479-4F0A-AA7A-EF23579AA0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3131"/>
            <a:stretch/>
          </p:blipFill>
          <p:spPr>
            <a:xfrm>
              <a:off x="1524000" y="0"/>
              <a:ext cx="2009418" cy="685800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5F2AA1D-A80E-4C03-8AA8-DE5FDC6689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3131"/>
            <a:stretch/>
          </p:blipFill>
          <p:spPr>
            <a:xfrm>
              <a:off x="8658581" y="0"/>
              <a:ext cx="2009419" cy="685800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7230E08-B471-4334-8A7F-BE577CDDFB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223"/>
            <a:stretch/>
          </p:blipFill>
          <p:spPr>
            <a:xfrm>
              <a:off x="1524000" y="5148808"/>
              <a:ext cx="3136867" cy="1709192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B2765C1-1F05-45A4-B77F-83B645E030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10695"/>
            <a:stretch/>
          </p:blipFill>
          <p:spPr>
            <a:xfrm>
              <a:off x="7512505" y="5148808"/>
              <a:ext cx="3155496" cy="17091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0.png">
            <a:extLst>
              <a:ext uri="{FF2B5EF4-FFF2-40B4-BE49-F238E27FC236}">
                <a16:creationId xmlns:a16="http://schemas.microsoft.com/office/drawing/2014/main" id="{0D482A0F-9C70-4209-BD46-6D3A599990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1251"/>
          <a:stretch/>
        </p:blipFill>
        <p:spPr>
          <a:xfrm>
            <a:off x="3203848" y="2436440"/>
            <a:ext cx="2736304" cy="78349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59B4004-5E64-4EE9-9857-E35AD22C14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3617103"/>
            <a:ext cx="1872208" cy="55785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8934"/>
          <a:stretch/>
        </p:blipFill>
        <p:spPr>
          <a:xfrm>
            <a:off x="252000" y="1196752"/>
            <a:ext cx="8640000" cy="7336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1" descr="1.png">
            <a:extLst>
              <a:ext uri="{FF2B5EF4-FFF2-40B4-BE49-F238E27FC236}">
                <a16:creationId xmlns:a16="http://schemas.microsoft.com/office/drawing/2014/main" id="{563EB8E9-7615-4EBE-BB51-3918E6EB6D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1404"/>
          <a:stretch/>
        </p:blipFill>
        <p:spPr>
          <a:xfrm>
            <a:off x="949696" y="1917633"/>
            <a:ext cx="7654752" cy="370997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B165E11F-1701-4ED4-906C-3F262401FC01}"/>
              </a:ext>
            </a:extLst>
          </p:cNvPr>
          <p:cNvSpPr/>
          <p:nvPr/>
        </p:nvSpPr>
        <p:spPr bwMode="white">
          <a:xfrm>
            <a:off x="5941272" y="2890427"/>
            <a:ext cx="180992" cy="1049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>
            <a:extLst>
              <a:ext uri="{FF2B5EF4-FFF2-40B4-BE49-F238E27FC236}">
                <a16:creationId xmlns:a16="http://schemas.microsoft.com/office/drawing/2014/main" id="{D6C80272-8357-4031-B057-7CFA1FE385D2}"/>
              </a:ext>
            </a:extLst>
          </p:cNvPr>
          <p:cNvSpPr/>
          <p:nvPr/>
        </p:nvSpPr>
        <p:spPr bwMode="white">
          <a:xfrm>
            <a:off x="1159266" y="2899964"/>
            <a:ext cx="666813" cy="6294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>
            <a:extLst>
              <a:ext uri="{FF2B5EF4-FFF2-40B4-BE49-F238E27FC236}">
                <a16:creationId xmlns:a16="http://schemas.microsoft.com/office/drawing/2014/main" id="{429088D3-8457-4E4C-9187-451AEA42A65C}"/>
              </a:ext>
            </a:extLst>
          </p:cNvPr>
          <p:cNvSpPr/>
          <p:nvPr/>
        </p:nvSpPr>
        <p:spPr bwMode="white">
          <a:xfrm>
            <a:off x="2140434" y="2919039"/>
            <a:ext cx="676339" cy="5913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>
            <a:extLst>
              <a:ext uri="{FF2B5EF4-FFF2-40B4-BE49-F238E27FC236}">
                <a16:creationId xmlns:a16="http://schemas.microsoft.com/office/drawing/2014/main" id="{978699BE-F6D9-43B7-893F-8CD4ADA8A5D6}"/>
              </a:ext>
            </a:extLst>
          </p:cNvPr>
          <p:cNvSpPr/>
          <p:nvPr/>
        </p:nvSpPr>
        <p:spPr bwMode="white">
          <a:xfrm>
            <a:off x="3064447" y="2899964"/>
            <a:ext cx="733495" cy="5626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">
            <a:extLst>
              <a:ext uri="{FF2B5EF4-FFF2-40B4-BE49-F238E27FC236}">
                <a16:creationId xmlns:a16="http://schemas.microsoft.com/office/drawing/2014/main" id="{1E35D43E-E303-49C2-915F-D4521B308C99}"/>
              </a:ext>
            </a:extLst>
          </p:cNvPr>
          <p:cNvSpPr/>
          <p:nvPr/>
        </p:nvSpPr>
        <p:spPr bwMode="white">
          <a:xfrm>
            <a:off x="5807909" y="2976262"/>
            <a:ext cx="647761" cy="5531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7">
            <a:extLst>
              <a:ext uri="{FF2B5EF4-FFF2-40B4-BE49-F238E27FC236}">
                <a16:creationId xmlns:a16="http://schemas.microsoft.com/office/drawing/2014/main" id="{47953355-EBA6-43AF-86B3-199EB67CE533}"/>
              </a:ext>
            </a:extLst>
          </p:cNvPr>
          <p:cNvSpPr/>
          <p:nvPr/>
        </p:nvSpPr>
        <p:spPr bwMode="white">
          <a:xfrm>
            <a:off x="6731923" y="2966725"/>
            <a:ext cx="695391" cy="4959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8">
            <a:extLst>
              <a:ext uri="{FF2B5EF4-FFF2-40B4-BE49-F238E27FC236}">
                <a16:creationId xmlns:a16="http://schemas.microsoft.com/office/drawing/2014/main" id="{8EF7DA5C-28EF-45F2-8A63-061D7BFA7817}"/>
              </a:ext>
            </a:extLst>
          </p:cNvPr>
          <p:cNvSpPr/>
          <p:nvPr/>
        </p:nvSpPr>
        <p:spPr bwMode="white">
          <a:xfrm>
            <a:off x="1140214" y="4797867"/>
            <a:ext cx="666813" cy="5626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9">
            <a:extLst>
              <a:ext uri="{FF2B5EF4-FFF2-40B4-BE49-F238E27FC236}">
                <a16:creationId xmlns:a16="http://schemas.microsoft.com/office/drawing/2014/main" id="{535AF2B6-AEB3-4BCB-A562-D4B6F7EC1089}"/>
              </a:ext>
            </a:extLst>
          </p:cNvPr>
          <p:cNvSpPr/>
          <p:nvPr/>
        </p:nvSpPr>
        <p:spPr bwMode="white">
          <a:xfrm>
            <a:off x="2102331" y="4769256"/>
            <a:ext cx="685865" cy="6580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0">
            <a:extLst>
              <a:ext uri="{FF2B5EF4-FFF2-40B4-BE49-F238E27FC236}">
                <a16:creationId xmlns:a16="http://schemas.microsoft.com/office/drawing/2014/main" id="{616E20EB-AB47-4396-A766-8D3618D4EAF4}"/>
              </a:ext>
            </a:extLst>
          </p:cNvPr>
          <p:cNvSpPr/>
          <p:nvPr/>
        </p:nvSpPr>
        <p:spPr bwMode="white">
          <a:xfrm>
            <a:off x="5712650" y="4778793"/>
            <a:ext cx="733495" cy="64852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1054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817675" y="4550595"/>
            <a:ext cx="342932" cy="2955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55779" y="5790094"/>
            <a:ext cx="276251" cy="3051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3688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655514" y="3180635"/>
            <a:ext cx="342932" cy="2959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84092" y="3791728"/>
            <a:ext cx="295303" cy="3055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525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559814" y="1184973"/>
            <a:ext cx="295303" cy="3053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742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493133" y="3227822"/>
            <a:ext cx="257199" cy="3054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50994" y="3199185"/>
            <a:ext cx="857331" cy="3818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68635" y="3819667"/>
            <a:ext cx="2114751" cy="3913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6017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912714" y="2433501"/>
            <a:ext cx="447717" cy="36220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68723" y="3053061"/>
            <a:ext cx="438191" cy="36220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16661" y="3053061"/>
            <a:ext cx="447717" cy="36220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93177" y="3043530"/>
            <a:ext cx="838280" cy="3812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78249" y="4282651"/>
            <a:ext cx="1676560" cy="3812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0886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836727" y="3264669"/>
            <a:ext cx="295303" cy="3052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55779" y="4571655"/>
            <a:ext cx="276251" cy="2957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17675" y="5869101"/>
            <a:ext cx="333406" cy="3052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1407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189</cp:revision>
  <dcterms:created xsi:type="dcterms:W3CDTF">2015-08-18T12:29:20Z</dcterms:created>
  <dcterms:modified xsi:type="dcterms:W3CDTF">2022-01-20T03:54:36Z</dcterms:modified>
</cp:coreProperties>
</file>