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7" r:id="rId2"/>
    <p:sldId id="276" r:id="rId3"/>
    <p:sldId id="324" r:id="rId4"/>
    <p:sldId id="325" r:id="rId5"/>
    <p:sldId id="326" r:id="rId6"/>
    <p:sldId id="327" r:id="rId7"/>
    <p:sldId id="328" r:id="rId8"/>
    <p:sldId id="329" r:id="rId9"/>
    <p:sldId id="331" r:id="rId10"/>
    <p:sldId id="332" r:id="rId11"/>
    <p:sldId id="333" r:id="rId12"/>
    <p:sldId id="334" r:id="rId13"/>
    <p:sldId id="335" r:id="rId14"/>
    <p:sldId id="338" r:id="rId15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>
        <p:scale>
          <a:sx n="50" d="100"/>
          <a:sy n="50" d="100"/>
        </p:scale>
        <p:origin x="1742" y="4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604B1896-BCC5-4D82-8B83-35204212450D}"/>
              </a:ext>
            </a:extLst>
          </p:cNvPr>
          <p:cNvGrpSpPr/>
          <p:nvPr/>
        </p:nvGrpSpPr>
        <p:grpSpPr>
          <a:xfrm>
            <a:off x="0" y="0"/>
            <a:ext cx="9144000" cy="6874644"/>
            <a:chOff x="1524000" y="0"/>
            <a:chExt cx="9144000" cy="687464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8E81C23-7573-42D2-9219-71B649391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207240C-12DD-4FB1-9A28-FCCFF960A7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8167"/>
            <a:stretch/>
          </p:blipFill>
          <p:spPr>
            <a:xfrm>
              <a:off x="1524000" y="0"/>
              <a:ext cx="711678" cy="68580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3A1C58C-BDDD-4AEF-8998-15872597DD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68167"/>
            <a:stretch/>
          </p:blipFill>
          <p:spPr>
            <a:xfrm>
              <a:off x="9956321" y="0"/>
              <a:ext cx="711679" cy="68746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9951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512846" y="1184889"/>
            <a:ext cx="447717" cy="4004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58976" y="1909584"/>
            <a:ext cx="828754" cy="3814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49495" y="3330366"/>
            <a:ext cx="6963439" cy="3909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9925" y="4045525"/>
            <a:ext cx="2676780" cy="3909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435757" y="4045525"/>
            <a:ext cx="2295744" cy="3909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280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855779" y="5741003"/>
            <a:ext cx="276251" cy="2954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2238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69914" y="1327783"/>
            <a:ext cx="342932" cy="2954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188965" y="4186828"/>
            <a:ext cx="304829" cy="2954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88965" y="5597290"/>
            <a:ext cx="295303" cy="3144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0025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826540" y="2929682"/>
            <a:ext cx="1266945" cy="39091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59506" y="5074933"/>
            <a:ext cx="2943506" cy="39091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9BA99D1D-C8EA-4D91-9750-CB305FFADC1E}"/>
              </a:ext>
            </a:extLst>
          </p:cNvPr>
          <p:cNvGrpSpPr/>
          <p:nvPr/>
        </p:nvGrpSpPr>
        <p:grpSpPr>
          <a:xfrm>
            <a:off x="0" y="0"/>
            <a:ext cx="9144001" cy="6858000"/>
            <a:chOff x="1524000" y="0"/>
            <a:chExt cx="9144001" cy="685800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BA7BA0A-1020-41F8-A342-EF3C893B2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540B495-6479-4F0A-AA7A-EF23579AA0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3131"/>
            <a:stretch/>
          </p:blipFill>
          <p:spPr>
            <a:xfrm>
              <a:off x="1524000" y="0"/>
              <a:ext cx="2009418" cy="685800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5F2AA1D-A80E-4C03-8AA8-DE5FDC6689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3131"/>
            <a:stretch/>
          </p:blipFill>
          <p:spPr>
            <a:xfrm>
              <a:off x="8658581" y="0"/>
              <a:ext cx="2009419" cy="685800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7230E08-B471-4334-8A7F-BE577CDDFB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223"/>
            <a:stretch/>
          </p:blipFill>
          <p:spPr>
            <a:xfrm>
              <a:off x="1524000" y="5148808"/>
              <a:ext cx="3136867" cy="1709192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B2765C1-1F05-45A4-B77F-83B645E030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10695"/>
            <a:stretch/>
          </p:blipFill>
          <p:spPr>
            <a:xfrm>
              <a:off x="7512505" y="5148808"/>
              <a:ext cx="3155496" cy="17091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0.png">
            <a:extLst>
              <a:ext uri="{FF2B5EF4-FFF2-40B4-BE49-F238E27FC236}">
                <a16:creationId xmlns:a16="http://schemas.microsoft.com/office/drawing/2014/main" id="{D36BAFA7-FE7B-4B87-9BC2-3737D29892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1251"/>
          <a:stretch/>
        </p:blipFill>
        <p:spPr>
          <a:xfrm>
            <a:off x="3275856" y="2420888"/>
            <a:ext cx="2592288" cy="81090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E52F029-4B6D-4879-B1FA-6F6C8773C1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3501008"/>
            <a:ext cx="3168352" cy="57647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1077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769825" y="1366204"/>
            <a:ext cx="304829" cy="29574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0634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760520" y="2615446"/>
            <a:ext cx="390562" cy="3719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60520" y="3912469"/>
            <a:ext cx="390562" cy="3814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760520" y="4560981"/>
            <a:ext cx="390562" cy="3814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378601" y="5199956"/>
            <a:ext cx="1276471" cy="3910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245680" y="5199956"/>
            <a:ext cx="2114751" cy="3814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2501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855779" y="4026658"/>
            <a:ext cx="276251" cy="2956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17675" y="5323569"/>
            <a:ext cx="342932" cy="2956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575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69914" y="2663938"/>
            <a:ext cx="342932" cy="29579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08017" y="3322322"/>
            <a:ext cx="276251" cy="29579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9049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60388" y="3149206"/>
            <a:ext cx="342932" cy="3051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08017" y="4465107"/>
            <a:ext cx="276251" cy="2956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69707"/>
            <a:ext cx="8640000" cy="26766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1" descr="6.png">
            <a:extLst>
              <a:ext uri="{FF2B5EF4-FFF2-40B4-BE49-F238E27FC236}">
                <a16:creationId xmlns:a16="http://schemas.microsoft.com/office/drawing/2014/main" id="{2CBC5C46-8F14-4237-A536-FCAB481531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912"/>
          <a:stretch/>
        </p:blipFill>
        <p:spPr>
          <a:xfrm>
            <a:off x="899592" y="3646364"/>
            <a:ext cx="7956408" cy="273496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B2B48B7A-E329-4E21-BF4F-D2B9E989E661}"/>
              </a:ext>
            </a:extLst>
          </p:cNvPr>
          <p:cNvSpPr/>
          <p:nvPr/>
        </p:nvSpPr>
        <p:spPr bwMode="white">
          <a:xfrm>
            <a:off x="1309206" y="3827424"/>
            <a:ext cx="857331" cy="3907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>
            <a:extLst>
              <a:ext uri="{FF2B5EF4-FFF2-40B4-BE49-F238E27FC236}">
                <a16:creationId xmlns:a16="http://schemas.microsoft.com/office/drawing/2014/main" id="{DFEA9EEF-CB68-4567-BED7-37D85026ADE3}"/>
              </a:ext>
            </a:extLst>
          </p:cNvPr>
          <p:cNvSpPr/>
          <p:nvPr/>
        </p:nvSpPr>
        <p:spPr bwMode="white">
          <a:xfrm>
            <a:off x="1309206" y="4484959"/>
            <a:ext cx="866857" cy="3716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>
            <a:extLst>
              <a:ext uri="{FF2B5EF4-FFF2-40B4-BE49-F238E27FC236}">
                <a16:creationId xmlns:a16="http://schemas.microsoft.com/office/drawing/2014/main" id="{5CCE7120-30D7-43D8-A189-7C64DBBD6AE7}"/>
              </a:ext>
            </a:extLst>
          </p:cNvPr>
          <p:cNvSpPr/>
          <p:nvPr/>
        </p:nvSpPr>
        <p:spPr bwMode="white">
          <a:xfrm>
            <a:off x="1833131" y="5113905"/>
            <a:ext cx="847805" cy="3907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>
            <a:extLst>
              <a:ext uri="{FF2B5EF4-FFF2-40B4-BE49-F238E27FC236}">
                <a16:creationId xmlns:a16="http://schemas.microsoft.com/office/drawing/2014/main" id="{FC611F26-E591-4203-A52A-8149F673F5B1}"/>
              </a:ext>
            </a:extLst>
          </p:cNvPr>
          <p:cNvSpPr/>
          <p:nvPr/>
        </p:nvSpPr>
        <p:spPr bwMode="white">
          <a:xfrm>
            <a:off x="1833131" y="5828617"/>
            <a:ext cx="847805" cy="3907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">
            <a:extLst>
              <a:ext uri="{FF2B5EF4-FFF2-40B4-BE49-F238E27FC236}">
                <a16:creationId xmlns:a16="http://schemas.microsoft.com/office/drawing/2014/main" id="{8BDFBFEE-B708-4976-AB91-5EE677813B1D}"/>
              </a:ext>
            </a:extLst>
          </p:cNvPr>
          <p:cNvSpPr/>
          <p:nvPr/>
        </p:nvSpPr>
        <p:spPr bwMode="white">
          <a:xfrm>
            <a:off x="3233439" y="3836953"/>
            <a:ext cx="866857" cy="3811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7">
            <a:extLst>
              <a:ext uri="{FF2B5EF4-FFF2-40B4-BE49-F238E27FC236}">
                <a16:creationId xmlns:a16="http://schemas.microsoft.com/office/drawing/2014/main" id="{DE5E0345-16E7-43D4-B34C-4DFD22659A34}"/>
              </a:ext>
            </a:extLst>
          </p:cNvPr>
          <p:cNvSpPr/>
          <p:nvPr/>
        </p:nvSpPr>
        <p:spPr bwMode="white">
          <a:xfrm>
            <a:off x="3490639" y="5113905"/>
            <a:ext cx="2714884" cy="4002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8">
            <a:extLst>
              <a:ext uri="{FF2B5EF4-FFF2-40B4-BE49-F238E27FC236}">
                <a16:creationId xmlns:a16="http://schemas.microsoft.com/office/drawing/2014/main" id="{8CE1DA2F-622B-4311-B5DE-39A6C04FE443}"/>
              </a:ext>
            </a:extLst>
          </p:cNvPr>
          <p:cNvSpPr/>
          <p:nvPr/>
        </p:nvSpPr>
        <p:spPr bwMode="white">
          <a:xfrm>
            <a:off x="4938577" y="3836953"/>
            <a:ext cx="1305049" cy="3811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9">
            <a:extLst>
              <a:ext uri="{FF2B5EF4-FFF2-40B4-BE49-F238E27FC236}">
                <a16:creationId xmlns:a16="http://schemas.microsoft.com/office/drawing/2014/main" id="{6636B686-4628-45E2-89FB-9B3E48C696C3}"/>
              </a:ext>
            </a:extLst>
          </p:cNvPr>
          <p:cNvSpPr/>
          <p:nvPr/>
        </p:nvSpPr>
        <p:spPr bwMode="white">
          <a:xfrm>
            <a:off x="3481113" y="5828617"/>
            <a:ext cx="5010628" cy="3907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0">
            <a:extLst>
              <a:ext uri="{FF2B5EF4-FFF2-40B4-BE49-F238E27FC236}">
                <a16:creationId xmlns:a16="http://schemas.microsoft.com/office/drawing/2014/main" id="{693CE522-6107-4AB3-B953-0FCCBC6DB609}"/>
              </a:ext>
            </a:extLst>
          </p:cNvPr>
          <p:cNvSpPr/>
          <p:nvPr/>
        </p:nvSpPr>
        <p:spPr bwMode="white">
          <a:xfrm>
            <a:off x="7100959" y="3827424"/>
            <a:ext cx="876383" cy="3907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7300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1407</TotalTime>
  <Words>0</Words>
  <Application>Microsoft Office PowerPoint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7" baseType="lpstr"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189</cp:revision>
  <dcterms:created xsi:type="dcterms:W3CDTF">2015-08-18T12:29:20Z</dcterms:created>
  <dcterms:modified xsi:type="dcterms:W3CDTF">2022-01-20T03:33:50Z</dcterms:modified>
</cp:coreProperties>
</file>