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3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8B0D2C1-CB94-4225-806C-CC588ACDD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A1A62C-F542-4CD6-B941-0356955FD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96861"/>
            <a:ext cx="6624736" cy="594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9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1755" y="1594943"/>
            <a:ext cx="200044" cy="152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6507" y="1594943"/>
            <a:ext cx="409614" cy="152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0983" y="2624830"/>
            <a:ext cx="180992" cy="152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83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2504" y="1844824"/>
            <a:ext cx="200044" cy="198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89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1491959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1501539"/>
            <a:ext cx="257199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1501539"/>
            <a:ext cx="247673" cy="182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5801" y="1501539"/>
            <a:ext cx="238147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6154" y="1491959"/>
            <a:ext cx="257199" cy="20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6286" y="1491959"/>
            <a:ext cx="257199" cy="20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5691" y="1501539"/>
            <a:ext cx="257199" cy="182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5349" y="1501539"/>
            <a:ext cx="247673" cy="182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6738" y="1836855"/>
            <a:ext cx="257199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26143" y="1836855"/>
            <a:ext cx="247673" cy="20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26275" y="1836855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36154" y="1846435"/>
            <a:ext cx="257199" cy="182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45812" y="1846435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65217" y="1836855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65349" y="1836855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11611" y="2172170"/>
            <a:ext cx="1466990" cy="201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EC5B0501-3001-4730-A88D-5707E8A6B62B}"/>
              </a:ext>
            </a:extLst>
          </p:cNvPr>
          <p:cNvSpPr/>
          <p:nvPr/>
        </p:nvSpPr>
        <p:spPr bwMode="white">
          <a:xfrm>
            <a:off x="806605" y="1862664"/>
            <a:ext cx="247673" cy="191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5944" y="2197512"/>
            <a:ext cx="2124277" cy="2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541361"/>
            <a:ext cx="4915369" cy="200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4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441" y="1175357"/>
            <a:ext cx="6353781" cy="2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518643"/>
            <a:ext cx="1581300" cy="2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4269" y="1861930"/>
            <a:ext cx="1085953" cy="190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205216"/>
            <a:ext cx="2486262" cy="2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3364" y="2205216"/>
            <a:ext cx="857331" cy="2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548503"/>
            <a:ext cx="2591047" cy="200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6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6661" y="1480618"/>
            <a:ext cx="5353561" cy="2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24005"/>
            <a:ext cx="2286218" cy="2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1325" y="1824005"/>
            <a:ext cx="3638897" cy="2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67393"/>
            <a:ext cx="2953031" cy="2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2022-01-20T03:30:23Z</dcterms:modified>
</cp:coreProperties>
</file>