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57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33192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1149579"/>
            <a:ext cx="6525248" cy="572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807706"/>
            <a:ext cx="4439073" cy="47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9.png">
            <a:extLst>
              <a:ext uri="{FF2B5EF4-FFF2-40B4-BE49-F238E27FC236}">
                <a16:creationId xmlns:a16="http://schemas.microsoft.com/office/drawing/2014/main" id="{FB129306-E10B-479D-807E-41987E8A57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896" y="3827850"/>
            <a:ext cx="8640000" cy="2598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31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4390" y="3130816"/>
            <a:ext cx="1657508" cy="3815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9770" y="4408999"/>
            <a:ext cx="3391223" cy="3910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45812" y="5677644"/>
            <a:ext cx="1695611" cy="400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4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3788553"/>
            <a:ext cx="1486041" cy="381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5056995"/>
            <a:ext cx="3305490" cy="400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73993" y="5304961"/>
            <a:ext cx="209570" cy="143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418005"/>
            <a:ext cx="7201587" cy="400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3140026"/>
            <a:ext cx="7220639" cy="400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2501036"/>
            <a:ext cx="7020595" cy="391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26011" y="3779016"/>
            <a:ext cx="5486923" cy="3910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443BCD4D-58FC-4A3D-A39C-80C5D9DAB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75856" y="2420888"/>
            <a:ext cx="2592288" cy="810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B580A78-6E4C-423F-94A0-375D79EAE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501008"/>
            <a:ext cx="3910964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36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74125" y="3101482"/>
            <a:ext cx="3953252" cy="57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235" y="3778488"/>
            <a:ext cx="1914707" cy="476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0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11920" y="3255268"/>
            <a:ext cx="295303" cy="3053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230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0443" y="2568662"/>
            <a:ext cx="2314796" cy="381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46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469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56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2022-01-20T03:38:41Z</dcterms:modified>
</cp:coreProperties>
</file>