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8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71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025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59991" y="1213525"/>
            <a:ext cx="342932" cy="2956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19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98050" y="1929570"/>
            <a:ext cx="295303" cy="3054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24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11664"/>
            <a:ext cx="8640000" cy="44567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88348" y="1371387"/>
            <a:ext cx="1219316" cy="3721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87863" y="2363896"/>
            <a:ext cx="5610760" cy="3435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97389" y="2936497"/>
            <a:ext cx="5620286" cy="3531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97389" y="3518642"/>
            <a:ext cx="5610760" cy="3435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06915" y="4100787"/>
            <a:ext cx="4943947" cy="3435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1" descr="11.png">
            <a:extLst>
              <a:ext uri="{FF2B5EF4-FFF2-40B4-BE49-F238E27FC236}">
                <a16:creationId xmlns:a16="http://schemas.microsoft.com/office/drawing/2014/main" id="{EAA712C8-E6F5-4436-9537-13D87BE049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568410"/>
            <a:ext cx="8640000" cy="21009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6FD1ECE2-FEED-4E2C-8BB8-FDF6905BA5A5}"/>
              </a:ext>
            </a:extLst>
          </p:cNvPr>
          <p:cNvSpPr/>
          <p:nvPr/>
        </p:nvSpPr>
        <p:spPr bwMode="white">
          <a:xfrm>
            <a:off x="2197389" y="4711656"/>
            <a:ext cx="5601234" cy="343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F42CA0C6-9A3C-4999-9025-4AFE1F5374EC}"/>
              </a:ext>
            </a:extLst>
          </p:cNvPr>
          <p:cNvSpPr/>
          <p:nvPr/>
        </p:nvSpPr>
        <p:spPr bwMode="white">
          <a:xfrm>
            <a:off x="2197389" y="5170045"/>
            <a:ext cx="5610760" cy="353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0FD2848E-5C45-4C04-8741-2CC3F0A53DEE}"/>
              </a:ext>
            </a:extLst>
          </p:cNvPr>
          <p:cNvSpPr/>
          <p:nvPr/>
        </p:nvSpPr>
        <p:spPr bwMode="white">
          <a:xfrm>
            <a:off x="2206915" y="5628434"/>
            <a:ext cx="5591708" cy="353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A58EFF94-C7C7-41CF-AAD5-B81A29D46FE3}"/>
              </a:ext>
            </a:extLst>
          </p:cNvPr>
          <p:cNvSpPr/>
          <p:nvPr/>
        </p:nvSpPr>
        <p:spPr bwMode="white">
          <a:xfrm>
            <a:off x="2206915" y="6096373"/>
            <a:ext cx="2009966" cy="343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DB5ED714-5EAF-4148-AB3C-317D7AB24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/>
          <a:stretch/>
        </p:blipFill>
        <p:spPr>
          <a:xfrm>
            <a:off x="3275856" y="2420888"/>
            <a:ext cx="2592288" cy="8109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C25F166-B660-47D3-BAC7-E1B5D8CA8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626205"/>
            <a:ext cx="3168352" cy="5294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23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78998" y="3206118"/>
            <a:ext cx="1828974" cy="400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92427" y="3863975"/>
            <a:ext cx="2095700" cy="390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50553" y="3873509"/>
            <a:ext cx="1762293" cy="381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78734" y="5828012"/>
            <a:ext cx="2524366" cy="400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74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55470" y="2015007"/>
            <a:ext cx="876383" cy="3911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7730" y="2673329"/>
            <a:ext cx="1695611" cy="3816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46121" y="2682870"/>
            <a:ext cx="1190738" cy="372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50773" y="3980432"/>
            <a:ext cx="1276471" cy="3816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69340" y="4629213"/>
            <a:ext cx="1724189" cy="4007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55206" y="5306616"/>
            <a:ext cx="857331" cy="3625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60432" y="5306616"/>
            <a:ext cx="847805" cy="3625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87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12097" y="1347250"/>
            <a:ext cx="1276471" cy="3913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68635" y="2654870"/>
            <a:ext cx="3343594" cy="3913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03232" y="3313452"/>
            <a:ext cx="866857" cy="3913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3972034"/>
            <a:ext cx="438191" cy="3817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79042" y="3962489"/>
            <a:ext cx="2591047" cy="4008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0399" y="4630616"/>
            <a:ext cx="857331" cy="3913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68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55470" y="2100367"/>
            <a:ext cx="295303" cy="3051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45900" y="4064812"/>
            <a:ext cx="295303" cy="3051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18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7455" y="1203965"/>
            <a:ext cx="342932" cy="2956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35272" y="4474758"/>
            <a:ext cx="285777" cy="305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51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5746" y="1948159"/>
            <a:ext cx="295303" cy="3052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73464" y="3837121"/>
            <a:ext cx="295303" cy="3052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89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3078" y="1891622"/>
            <a:ext cx="276251" cy="2960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2185" y="3142476"/>
            <a:ext cx="295303" cy="3055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2022-01-20T03:36:36Z</dcterms:modified>
</cp:coreProperties>
</file>