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8" r:id="rId2"/>
    <p:sldId id="276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9" r:id="rId26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50" d="100"/>
          <a:sy n="50" d="100"/>
        </p:scale>
        <p:origin x="29" y="4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500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528689"/>
            <a:ext cx="1047850" cy="3812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3796293"/>
            <a:ext cx="2324321" cy="3812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44798" y="2528689"/>
            <a:ext cx="2781565" cy="3812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3157726"/>
            <a:ext cx="7715986" cy="4002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83122" y="1880591"/>
            <a:ext cx="5610760" cy="3907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50421" y="1232493"/>
            <a:ext cx="447717" cy="3907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26407" y="2519159"/>
            <a:ext cx="3677001" cy="3907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196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80728"/>
            <a:ext cx="7983432" cy="46840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07704" y="1628800"/>
            <a:ext cx="600132" cy="3673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Picture 1" descr="10.png">
            <a:extLst>
              <a:ext uri="{FF2B5EF4-FFF2-40B4-BE49-F238E27FC236}">
                <a16:creationId xmlns:a16="http://schemas.microsoft.com/office/drawing/2014/main" id="{438BA954-EFE8-4A8B-B09E-744171BF87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5537"/>
          <a:stretch/>
        </p:blipFill>
        <p:spPr>
          <a:xfrm>
            <a:off x="209144" y="5652410"/>
            <a:ext cx="7983432" cy="12234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026"/>
          <a:stretch/>
        </p:blipFill>
        <p:spPr>
          <a:xfrm>
            <a:off x="216000" y="1052736"/>
            <a:ext cx="8640000" cy="25731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98359" y="1223435"/>
            <a:ext cx="1285997" cy="3813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925" y="1852655"/>
            <a:ext cx="3305490" cy="3908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87995" y="3139696"/>
            <a:ext cx="1886130" cy="3813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835"/>
          <a:stretch/>
        </p:blipFill>
        <p:spPr>
          <a:xfrm>
            <a:off x="252000" y="1052736"/>
            <a:ext cx="8640000" cy="8200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1" descr="12.png">
            <a:extLst>
              <a:ext uri="{FF2B5EF4-FFF2-40B4-BE49-F238E27FC236}">
                <a16:creationId xmlns:a16="http://schemas.microsoft.com/office/drawing/2014/main" id="{E1DD9C0A-4184-42A4-8CC1-5BEA1CC0CD8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872807"/>
            <a:ext cx="8640000" cy="29174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368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97521" y="4924439"/>
            <a:ext cx="866857" cy="3720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50729" y="4933978"/>
            <a:ext cx="857331" cy="3720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07047" y="5649445"/>
            <a:ext cx="857331" cy="3815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50729" y="5649445"/>
            <a:ext cx="847805" cy="3911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049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26937" y="1375778"/>
            <a:ext cx="342932" cy="2957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31501" y="3560725"/>
            <a:ext cx="581080" cy="3053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59947" y="4991912"/>
            <a:ext cx="2648202" cy="3816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0961" y="5717047"/>
            <a:ext cx="1628930" cy="3911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73905" y="5717047"/>
            <a:ext cx="2019492" cy="3911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618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59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195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9E785913-3EE5-4767-A344-74995B34CD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251"/>
          <a:stretch/>
        </p:blipFill>
        <p:spPr>
          <a:xfrm>
            <a:off x="3275856" y="2420888"/>
            <a:ext cx="2592288" cy="8109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9C9208-080E-4E56-85D0-8C2652A96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601053"/>
            <a:ext cx="7056784" cy="54971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631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432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540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0013" y="2071020"/>
            <a:ext cx="847805" cy="3906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45592" y="2071020"/>
            <a:ext cx="857331" cy="3906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0443" y="3528964"/>
            <a:ext cx="2905402" cy="3906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54897" y="3538493"/>
            <a:ext cx="2248114" cy="3811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645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50553" y="1337333"/>
            <a:ext cx="285777" cy="3049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6728"/>
          <a:stretch/>
        </p:blipFill>
        <p:spPr>
          <a:xfrm>
            <a:off x="252000" y="1119010"/>
            <a:ext cx="8640000" cy="23099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99850" y="2189798"/>
            <a:ext cx="1676560" cy="3908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4954" y="2189798"/>
            <a:ext cx="1667034" cy="3908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99850" y="2923787"/>
            <a:ext cx="1676560" cy="3908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14954" y="2923787"/>
            <a:ext cx="1676560" cy="3908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301"/>
          <a:stretch/>
        </p:blipFill>
        <p:spPr>
          <a:xfrm>
            <a:off x="252000" y="1052736"/>
            <a:ext cx="8640000" cy="33537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44105" y="1220104"/>
            <a:ext cx="295303" cy="3052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571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16837" y="2168039"/>
            <a:ext cx="685865" cy="5917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98006" y="2129862"/>
            <a:ext cx="609658" cy="6490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92736" y="3380152"/>
            <a:ext cx="638235" cy="5821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92957" y="3399241"/>
            <a:ext cx="685865" cy="6203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97521" y="4611355"/>
            <a:ext cx="676339" cy="6394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97742" y="4592266"/>
            <a:ext cx="619184" cy="6585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62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6518" y="1375403"/>
            <a:ext cx="685865" cy="6479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97212" y="1356345"/>
            <a:ext cx="657287" cy="6860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16661" y="2633251"/>
            <a:ext cx="609658" cy="6098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88304" y="2652309"/>
            <a:ext cx="657287" cy="5717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03232" y="2604663"/>
            <a:ext cx="743020" cy="6479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5140" y="3833924"/>
            <a:ext cx="161940" cy="762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07841" y="3824394"/>
            <a:ext cx="161940" cy="857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68414" y="3910157"/>
            <a:ext cx="733495" cy="5908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160167" y="3900628"/>
            <a:ext cx="723969" cy="5526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169914" y="3852982"/>
            <a:ext cx="628710" cy="5812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083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407841" y="3313202"/>
            <a:ext cx="2019492" cy="3912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74169" y="3962166"/>
            <a:ext cx="1314575" cy="3912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74654" y="3962166"/>
            <a:ext cx="1314575" cy="3912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79131" y="4611131"/>
            <a:ext cx="1695611" cy="3912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444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02571" y="3195011"/>
            <a:ext cx="1295523" cy="3906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12317" y="3842852"/>
            <a:ext cx="1486041" cy="3906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68679" y="5138534"/>
            <a:ext cx="4400970" cy="3906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9376"/>
          <a:stretch/>
        </p:blipFill>
        <p:spPr>
          <a:xfrm>
            <a:off x="216000" y="1080001"/>
            <a:ext cx="8640000" cy="13408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293530" y="1337563"/>
            <a:ext cx="285777" cy="3052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1" descr="5.png">
            <a:extLst>
              <a:ext uri="{FF2B5EF4-FFF2-40B4-BE49-F238E27FC236}">
                <a16:creationId xmlns:a16="http://schemas.microsoft.com/office/drawing/2014/main" id="{8F904865-78A5-4700-8DF6-708C1F3BB2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624" r="7282"/>
          <a:stretch/>
        </p:blipFill>
        <p:spPr>
          <a:xfrm>
            <a:off x="845162" y="2634908"/>
            <a:ext cx="8010838" cy="30376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432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1410</TotalTime>
  <Words>0</Words>
  <Application>Microsoft Office PowerPoint</Application>
  <PresentationFormat>全屏显示(4:3)</PresentationFormat>
  <Paragraphs>0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8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2022-01-20T03:22:20Z</dcterms:modified>
</cp:coreProperties>
</file>