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5" r:id="rId13"/>
    <p:sldId id="336" r:id="rId14"/>
    <p:sldId id="337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2" r:id="rId2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42" d="100"/>
          <a:sy n="42" d="100"/>
        </p:scale>
        <p:origin x="43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6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6529" y="1213664"/>
            <a:ext cx="838280" cy="391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6198" y="1891534"/>
            <a:ext cx="438191" cy="353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6452" y="2502572"/>
            <a:ext cx="1628930" cy="391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5195" y="3781932"/>
            <a:ext cx="1362205" cy="391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3739" y="3781932"/>
            <a:ext cx="1838500" cy="391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650" y="4431160"/>
            <a:ext cx="2000441" cy="381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31060" y="4431160"/>
            <a:ext cx="2381477" cy="381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573234" cy="3475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1272" y="2304051"/>
            <a:ext cx="242143" cy="250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3020" y="3432014"/>
            <a:ext cx="150295" cy="259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7971" y="3991817"/>
            <a:ext cx="225443" cy="259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1" descr="10.png">
            <a:extLst>
              <a:ext uri="{FF2B5EF4-FFF2-40B4-BE49-F238E27FC236}">
                <a16:creationId xmlns:a16="http://schemas.microsoft.com/office/drawing/2014/main" id="{B7E1D576-DD76-4047-B153-53D64386D5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190" y="4384515"/>
            <a:ext cx="7573234" cy="22595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18B97A4D-6CCE-4502-81A5-644E383F56DB}"/>
              </a:ext>
            </a:extLst>
          </p:cNvPr>
          <p:cNvSpPr/>
          <p:nvPr/>
        </p:nvSpPr>
        <p:spPr bwMode="white">
          <a:xfrm>
            <a:off x="1232678" y="4551888"/>
            <a:ext cx="217093" cy="259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9AF7177E-A64D-4D68-991B-62388786FF19}"/>
              </a:ext>
            </a:extLst>
          </p:cNvPr>
          <p:cNvSpPr/>
          <p:nvPr/>
        </p:nvSpPr>
        <p:spPr bwMode="white">
          <a:xfrm>
            <a:off x="1232678" y="5681657"/>
            <a:ext cx="225443" cy="259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11BC8591-FD8C-498E-8117-FF0B10B8EE0E}"/>
              </a:ext>
            </a:extLst>
          </p:cNvPr>
          <p:cNvSpPr/>
          <p:nvPr/>
        </p:nvSpPr>
        <p:spPr bwMode="white">
          <a:xfrm>
            <a:off x="1232678" y="6250725"/>
            <a:ext cx="225443" cy="259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4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7256" y="3302821"/>
            <a:ext cx="6620507" cy="391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679" y="5229903"/>
            <a:ext cx="2705358" cy="391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6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769600"/>
            <a:ext cx="1838500" cy="381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8425" y="3769600"/>
            <a:ext cx="1876604" cy="381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917" y="3121044"/>
            <a:ext cx="6925336" cy="391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5547" y="3769600"/>
            <a:ext cx="2695832" cy="381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552" b="4562"/>
          <a:stretch/>
        </p:blipFill>
        <p:spPr>
          <a:xfrm>
            <a:off x="252000" y="908720"/>
            <a:ext cx="8640000" cy="648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4.png">
            <a:extLst>
              <a:ext uri="{FF2B5EF4-FFF2-40B4-BE49-F238E27FC236}">
                <a16:creationId xmlns:a16="http://schemas.microsoft.com/office/drawing/2014/main" id="{1C8C3B14-CF14-4ABE-9237-DA1C657788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89100"/>
            <a:ext cx="8640000" cy="5180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73E5063-C974-4D45-B67D-3916EC1DA7EA}"/>
              </a:ext>
            </a:extLst>
          </p:cNvPr>
          <p:cNvSpPr/>
          <p:nvPr/>
        </p:nvSpPr>
        <p:spPr bwMode="white">
          <a:xfrm>
            <a:off x="1035228" y="2061504"/>
            <a:ext cx="6953914" cy="47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3ED21BFD-4839-4378-947D-39549894BD6D}"/>
              </a:ext>
            </a:extLst>
          </p:cNvPr>
          <p:cNvSpPr/>
          <p:nvPr/>
        </p:nvSpPr>
        <p:spPr bwMode="white">
          <a:xfrm>
            <a:off x="177896" y="2710229"/>
            <a:ext cx="7811245" cy="38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527A3DC5-F7E5-4859-801A-753189A59B64}"/>
              </a:ext>
            </a:extLst>
          </p:cNvPr>
          <p:cNvSpPr/>
          <p:nvPr/>
        </p:nvSpPr>
        <p:spPr bwMode="white">
          <a:xfrm>
            <a:off x="177896" y="3349414"/>
            <a:ext cx="7811245" cy="47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FA97359C-022A-4AAE-86BF-D81DF308F4AC}"/>
              </a:ext>
            </a:extLst>
          </p:cNvPr>
          <p:cNvSpPr/>
          <p:nvPr/>
        </p:nvSpPr>
        <p:spPr bwMode="white">
          <a:xfrm>
            <a:off x="177896" y="3988599"/>
            <a:ext cx="7811245" cy="47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12D2A04B-8689-4689-BE12-EF0C4814BAAC}"/>
              </a:ext>
            </a:extLst>
          </p:cNvPr>
          <p:cNvSpPr/>
          <p:nvPr/>
        </p:nvSpPr>
        <p:spPr bwMode="white">
          <a:xfrm>
            <a:off x="177896" y="4637324"/>
            <a:ext cx="3200705" cy="47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16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1814328"/>
            <a:ext cx="857331" cy="391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0255" y="1823865"/>
            <a:ext cx="857331" cy="391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6573" y="2472362"/>
            <a:ext cx="866857" cy="391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9781" y="2462826"/>
            <a:ext cx="847805" cy="400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2670" y="4398782"/>
            <a:ext cx="838280" cy="391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3144" y="5037743"/>
            <a:ext cx="866857" cy="391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2670" y="5686241"/>
            <a:ext cx="857331" cy="381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7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7863" y="3143303"/>
            <a:ext cx="1266945" cy="391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3519" y="3143303"/>
            <a:ext cx="1295523" cy="391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804" y="3143303"/>
            <a:ext cx="1724189" cy="391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58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111323"/>
            <a:ext cx="6706240" cy="391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462826"/>
            <a:ext cx="7268269" cy="391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1823865"/>
            <a:ext cx="7068224" cy="391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3110036"/>
            <a:ext cx="6953914" cy="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235" y="3758122"/>
            <a:ext cx="7782668" cy="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4406209"/>
            <a:ext cx="7782668" cy="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235" y="5044765"/>
            <a:ext cx="2752987" cy="47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582"/>
          <a:stretch/>
        </p:blipFill>
        <p:spPr>
          <a:xfrm>
            <a:off x="216000" y="1080001"/>
            <a:ext cx="8640000" cy="1916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9.png">
            <a:extLst>
              <a:ext uri="{FF2B5EF4-FFF2-40B4-BE49-F238E27FC236}">
                <a16:creationId xmlns:a16="http://schemas.microsoft.com/office/drawing/2014/main" id="{BC610378-6B83-40FF-A372-946F8667D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18"/>
          <a:stretch/>
        </p:blipFill>
        <p:spPr>
          <a:xfrm>
            <a:off x="216000" y="3129068"/>
            <a:ext cx="8640000" cy="1740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52B9E7F8-12F1-422B-9955-A32499D0B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75856" y="2420888"/>
            <a:ext cx="2592288" cy="810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ADA84DB-4DA4-448B-B34D-652C2FE64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626205"/>
            <a:ext cx="3024334" cy="610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3657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1.png">
            <a:extLst>
              <a:ext uri="{FF2B5EF4-FFF2-40B4-BE49-F238E27FC236}">
                <a16:creationId xmlns:a16="http://schemas.microsoft.com/office/drawing/2014/main" id="{5AAC9A84-A7D4-4BDB-8114-DD5005E48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690"/>
          <a:stretch/>
        </p:blipFill>
        <p:spPr>
          <a:xfrm>
            <a:off x="252000" y="4565765"/>
            <a:ext cx="8640000" cy="2001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613"/>
          <a:stretch/>
        </p:blipFill>
        <p:spPr>
          <a:xfrm>
            <a:off x="252000" y="1052736"/>
            <a:ext cx="8640000" cy="30475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9991" y="1280354"/>
            <a:ext cx="276251" cy="2957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9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683340"/>
            <a:ext cx="7096802" cy="390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3073033"/>
            <a:ext cx="7201587" cy="3814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2453190"/>
            <a:ext cx="6992017" cy="390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2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065288"/>
            <a:ext cx="5029680" cy="391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676146"/>
            <a:ext cx="7153958" cy="391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767" y="1824483"/>
            <a:ext cx="5925115" cy="391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6396" y="2444885"/>
            <a:ext cx="5867960" cy="391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9605" y="3065288"/>
            <a:ext cx="2124277" cy="391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597"/>
          <a:stretch/>
        </p:blipFill>
        <p:spPr>
          <a:xfrm>
            <a:off x="179512" y="1124744"/>
            <a:ext cx="8640000" cy="2628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7362" y="2065354"/>
            <a:ext cx="447717" cy="381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5344" y="2074892"/>
            <a:ext cx="438191" cy="362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1132" y="2074892"/>
            <a:ext cx="390562" cy="352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0063" y="2084430"/>
            <a:ext cx="400088" cy="352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0537" y="2675793"/>
            <a:ext cx="438191" cy="171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46502" y="2675793"/>
            <a:ext cx="438191" cy="391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84958" y="2675793"/>
            <a:ext cx="447717" cy="381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42554" y="2675793"/>
            <a:ext cx="447717" cy="381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38166" y="2857018"/>
            <a:ext cx="342932" cy="190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90272" y="3305309"/>
            <a:ext cx="371510" cy="57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46502" y="3295771"/>
            <a:ext cx="438191" cy="381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04010" y="3324385"/>
            <a:ext cx="409614" cy="343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61695" y="3419766"/>
            <a:ext cx="428665" cy="257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09677" y="3295771"/>
            <a:ext cx="428665" cy="391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76"/>
          <a:stretch/>
        </p:blipFill>
        <p:spPr>
          <a:xfrm>
            <a:off x="252000" y="1052736"/>
            <a:ext cx="8640000" cy="3400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4105" y="1260813"/>
            <a:ext cx="295303" cy="304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97830" y="2090948"/>
            <a:ext cx="685865" cy="3814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8524" y="2090948"/>
            <a:ext cx="723969" cy="610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563" y="2481975"/>
            <a:ext cx="647761" cy="219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280" y="3283104"/>
            <a:ext cx="619184" cy="553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6396" y="3264029"/>
            <a:ext cx="685865" cy="658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5338" y="3264029"/>
            <a:ext cx="647761" cy="6103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88877" y="3244955"/>
            <a:ext cx="723969" cy="686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70046" y="3244955"/>
            <a:ext cx="723969" cy="6771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88877" y="4465722"/>
            <a:ext cx="723969" cy="64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65305" y="4522946"/>
            <a:ext cx="504873" cy="5436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9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1394720"/>
            <a:ext cx="676339" cy="5817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4114" y="2539158"/>
            <a:ext cx="657287" cy="696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7179" y="2567769"/>
            <a:ext cx="733495" cy="600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9814" y="3750355"/>
            <a:ext cx="619184" cy="667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3353" y="3750355"/>
            <a:ext cx="695391" cy="667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8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901" y="2082785"/>
            <a:ext cx="847805" cy="382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198" y="2082785"/>
            <a:ext cx="866857" cy="382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2901" y="2713107"/>
            <a:ext cx="857331" cy="401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6198" y="2722658"/>
            <a:ext cx="857331" cy="382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901" y="3372081"/>
            <a:ext cx="847805" cy="3629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198" y="3362530"/>
            <a:ext cx="866857" cy="372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3375" y="4011953"/>
            <a:ext cx="857331" cy="382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45724" y="4002403"/>
            <a:ext cx="828754" cy="382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8304" y="1222962"/>
            <a:ext cx="857331" cy="381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2471" y="1861530"/>
            <a:ext cx="857331" cy="381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4379" y="3129133"/>
            <a:ext cx="3715104" cy="381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767700"/>
            <a:ext cx="1314575" cy="381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4379" y="3767700"/>
            <a:ext cx="3724630" cy="390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406268"/>
            <a:ext cx="3772260" cy="390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3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1414</TotalTime>
  <Words>0</Words>
  <Application>Microsoft Office PowerPoint</Application>
  <PresentationFormat>全屏显示(4:3)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2022-01-20T03:06:07Z</dcterms:modified>
</cp:coreProperties>
</file>