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022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4E6F20F-FEEA-433C-B7A3-29989F53E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431943"/>
            <a:ext cx="2880320" cy="829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429F65-1CA3-4F49-8ABE-6F64BB8E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7032"/>
            <a:ext cx="5760640" cy="658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85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8469" y="1530160"/>
            <a:ext cx="180992" cy="153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8690" y="1846230"/>
            <a:ext cx="457243" cy="201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1846230"/>
            <a:ext cx="447717" cy="191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2171877"/>
            <a:ext cx="447717" cy="201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7697" y="2507103"/>
            <a:ext cx="1038324" cy="191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80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2030" y="1772816"/>
            <a:ext cx="180992" cy="232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2504" y="2421354"/>
            <a:ext cx="190518" cy="232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2030" y="3069892"/>
            <a:ext cx="180992" cy="241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518" y="1470705"/>
            <a:ext cx="238147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147070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147070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6275" y="147070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5636" y="1470705"/>
            <a:ext cx="238147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5812" y="1480235"/>
            <a:ext cx="257199" cy="18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5217" y="147070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5349" y="1470705"/>
            <a:ext cx="257199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6992" y="1804235"/>
            <a:ext cx="257199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16220" y="1804235"/>
            <a:ext cx="238147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16573" y="1813764"/>
            <a:ext cx="257199" cy="18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26275" y="1813764"/>
            <a:ext cx="257199" cy="18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36110" y="1813764"/>
            <a:ext cx="257199" cy="18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45812" y="1813764"/>
            <a:ext cx="247673" cy="18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55603" y="179470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55735" y="1804235"/>
            <a:ext cx="257199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06606" y="2128235"/>
            <a:ext cx="247673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406738" y="2128235"/>
            <a:ext cx="257199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16573" y="2128235"/>
            <a:ext cx="257199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626275" y="2128235"/>
            <a:ext cx="257199" cy="1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7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1851676"/>
            <a:ext cx="1667034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2185117"/>
            <a:ext cx="657287" cy="190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2175590"/>
            <a:ext cx="666813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1435" y="2509030"/>
            <a:ext cx="447717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467" y="2509030"/>
            <a:ext cx="666813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084" y="2509030"/>
            <a:ext cx="666813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6804" y="3166385"/>
            <a:ext cx="2543417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490298"/>
            <a:ext cx="476295" cy="200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5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441" y="1156251"/>
            <a:ext cx="1895656" cy="200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738" y="1480322"/>
            <a:ext cx="4562910" cy="200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2137996"/>
            <a:ext cx="4515281" cy="209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471598"/>
            <a:ext cx="8401852" cy="200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05200"/>
            <a:ext cx="8087497" cy="200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6.png">
            <a:extLst>
              <a:ext uri="{FF2B5EF4-FFF2-40B4-BE49-F238E27FC236}">
                <a16:creationId xmlns:a16="http://schemas.microsoft.com/office/drawing/2014/main" id="{162740E9-2F10-4C12-BA95-0D1237F3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520" y="3432499"/>
            <a:ext cx="8640000" cy="921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3AD5071-CA9C-49BF-882A-1D30995CE422}"/>
              </a:ext>
            </a:extLst>
          </p:cNvPr>
          <p:cNvSpPr/>
          <p:nvPr/>
        </p:nvSpPr>
        <p:spPr bwMode="white">
          <a:xfrm>
            <a:off x="4136668" y="3480488"/>
            <a:ext cx="866857" cy="191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2190B80C-C4DA-45D4-941C-91104E09159D}"/>
              </a:ext>
            </a:extLst>
          </p:cNvPr>
          <p:cNvSpPr/>
          <p:nvPr/>
        </p:nvSpPr>
        <p:spPr bwMode="white">
          <a:xfrm>
            <a:off x="5660814" y="3480488"/>
            <a:ext cx="857331" cy="191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FDE63430-6542-4A75-BB95-A5AEAB302015}"/>
              </a:ext>
            </a:extLst>
          </p:cNvPr>
          <p:cNvSpPr/>
          <p:nvPr/>
        </p:nvSpPr>
        <p:spPr bwMode="white">
          <a:xfrm>
            <a:off x="7194485" y="3480488"/>
            <a:ext cx="876383" cy="2015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AB993E2B-C2F1-407C-B707-A628921E19FF}"/>
              </a:ext>
            </a:extLst>
          </p:cNvPr>
          <p:cNvSpPr/>
          <p:nvPr/>
        </p:nvSpPr>
        <p:spPr bwMode="white">
          <a:xfrm>
            <a:off x="402512" y="3806817"/>
            <a:ext cx="857331" cy="2015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2022-01-20T02:41:23Z</dcterms:modified>
</cp:coreProperties>
</file>