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8" r:id="rId2"/>
    <p:sldId id="276" r:id="rId3"/>
    <p:sldId id="325" r:id="rId4"/>
    <p:sldId id="326" r:id="rId5"/>
    <p:sldId id="327" r:id="rId6"/>
    <p:sldId id="340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9" r:id="rId16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70" d="100"/>
          <a:sy n="70" d="100"/>
        </p:scale>
        <p:origin x="1166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4B1896-BCC5-4D82-8B83-35204212450D}"/>
              </a:ext>
            </a:extLst>
          </p:cNvPr>
          <p:cNvGrpSpPr/>
          <p:nvPr/>
        </p:nvGrpSpPr>
        <p:grpSpPr>
          <a:xfrm>
            <a:off x="0" y="0"/>
            <a:ext cx="9144000" cy="6874644"/>
            <a:chOff x="1524000" y="0"/>
            <a:chExt cx="9144000" cy="687464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E81C23-7573-42D2-9219-71B64939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07240C-12DD-4FB1-9A28-FCCFF960A7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8167"/>
            <a:stretch/>
          </p:blipFill>
          <p:spPr>
            <a:xfrm>
              <a:off x="1524000" y="0"/>
              <a:ext cx="711678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A1C58C-BDDD-4AEF-8998-15872597DD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8167"/>
            <a:stretch/>
          </p:blipFill>
          <p:spPr>
            <a:xfrm>
              <a:off x="9956321" y="0"/>
              <a:ext cx="711679" cy="68746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4462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92780" y="4198322"/>
            <a:ext cx="361984" cy="476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03056" y="5447558"/>
            <a:ext cx="1133583" cy="572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83160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3104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74257" y="3751851"/>
            <a:ext cx="866857" cy="3816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1918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64908" y="1251944"/>
            <a:ext cx="1295523" cy="3916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06606" y="1891960"/>
            <a:ext cx="1828974" cy="3820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64158" y="1882408"/>
            <a:ext cx="3324542" cy="3916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73508" y="3124231"/>
            <a:ext cx="2400529" cy="3916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93133" y="3124231"/>
            <a:ext cx="2857772" cy="3820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312141" y="3401253"/>
            <a:ext cx="123836" cy="1050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16132" y="3754694"/>
            <a:ext cx="847805" cy="38209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6680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16264" y="3020939"/>
            <a:ext cx="1038324" cy="3824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06782" y="2399456"/>
            <a:ext cx="6963439" cy="3824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A99D1D-C8EA-4D91-9750-CB305FFADC1E}"/>
              </a:ext>
            </a:extLst>
          </p:cNvPr>
          <p:cNvGrpSpPr/>
          <p:nvPr/>
        </p:nvGrpSpPr>
        <p:grpSpPr>
          <a:xfrm>
            <a:off x="0" y="0"/>
            <a:ext cx="9144001" cy="6858000"/>
            <a:chOff x="1524000" y="0"/>
            <a:chExt cx="9144001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BA7BA0A-1020-41F8-A342-EF3C893B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540B495-6479-4F0A-AA7A-EF23579AA0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3131"/>
            <a:stretch/>
          </p:blipFill>
          <p:spPr>
            <a:xfrm>
              <a:off x="1524000" y="0"/>
              <a:ext cx="2009418" cy="685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5F2AA1D-A80E-4C03-8AA8-DE5FDC6689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3131"/>
            <a:stretch/>
          </p:blipFill>
          <p:spPr>
            <a:xfrm>
              <a:off x="8658581" y="0"/>
              <a:ext cx="2009419" cy="6858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0E08-B471-4334-8A7F-BE577CDDFB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223"/>
            <a:stretch/>
          </p:blipFill>
          <p:spPr>
            <a:xfrm>
              <a:off x="1524000" y="5148808"/>
              <a:ext cx="3136867" cy="17091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2765C1-1F05-45A4-B77F-83B645E030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0695"/>
            <a:stretch/>
          </p:blipFill>
          <p:spPr>
            <a:xfrm>
              <a:off x="7512505" y="5148808"/>
              <a:ext cx="3155496" cy="17091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0.png">
            <a:extLst>
              <a:ext uri="{FF2B5EF4-FFF2-40B4-BE49-F238E27FC236}">
                <a16:creationId xmlns:a16="http://schemas.microsoft.com/office/drawing/2014/main" id="{871C4C2B-EE17-414D-BD05-F20418BF7B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0418"/>
          <a:stretch/>
        </p:blipFill>
        <p:spPr>
          <a:xfrm>
            <a:off x="3131840" y="2431943"/>
            <a:ext cx="2880320" cy="82953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44B79EB-86B3-4AA3-B146-D63EB0586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3596524"/>
            <a:ext cx="4896544" cy="7330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513396"/>
            <a:ext cx="8640000" cy="50119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5" name="Picture 1" descr="0.png">
            <a:extLst>
              <a:ext uri="{FF2B5EF4-FFF2-40B4-BE49-F238E27FC236}">
                <a16:creationId xmlns:a16="http://schemas.microsoft.com/office/drawing/2014/main" id="{8AA3B2D6-DFE6-4CE8-926A-54BA15712B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0358"/>
          <a:stretch/>
        </p:blipFill>
        <p:spPr>
          <a:xfrm>
            <a:off x="216000" y="863976"/>
            <a:ext cx="8640000" cy="62080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971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49583" y="3357430"/>
            <a:ext cx="1057375" cy="3906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49627" y="4043518"/>
            <a:ext cx="6068004" cy="3906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49627" y="2671342"/>
            <a:ext cx="6429988" cy="3906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618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1" descr="4.png">
            <a:extLst>
              <a:ext uri="{FF2B5EF4-FFF2-40B4-BE49-F238E27FC236}">
                <a16:creationId xmlns:a16="http://schemas.microsoft.com/office/drawing/2014/main" id="{C659C87D-BAED-459E-933C-97BA870137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1893"/>
          <a:stretch/>
        </p:blipFill>
        <p:spPr>
          <a:xfrm>
            <a:off x="226616" y="3747633"/>
            <a:ext cx="8640000" cy="285305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76DC9090-9934-46BC-A8FE-DA4B7F9B48B5}"/>
              </a:ext>
            </a:extLst>
          </p:cNvPr>
          <p:cNvSpPr/>
          <p:nvPr/>
        </p:nvSpPr>
        <p:spPr bwMode="white">
          <a:xfrm>
            <a:off x="741015" y="6037795"/>
            <a:ext cx="1895656" cy="3912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>
            <a:extLst>
              <a:ext uri="{FF2B5EF4-FFF2-40B4-BE49-F238E27FC236}">
                <a16:creationId xmlns:a16="http://schemas.microsoft.com/office/drawing/2014/main" id="{BEAC9CF8-8F83-4E10-AA6E-25489F03BAF7}"/>
              </a:ext>
            </a:extLst>
          </p:cNvPr>
          <p:cNvSpPr/>
          <p:nvPr/>
        </p:nvSpPr>
        <p:spPr bwMode="white">
          <a:xfrm>
            <a:off x="950585" y="3976648"/>
            <a:ext cx="2762513" cy="3912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4">
            <a:extLst>
              <a:ext uri="{FF2B5EF4-FFF2-40B4-BE49-F238E27FC236}">
                <a16:creationId xmlns:a16="http://schemas.microsoft.com/office/drawing/2014/main" id="{1D9AAB72-C320-455E-A11E-8502EC68ED78}"/>
              </a:ext>
            </a:extLst>
          </p:cNvPr>
          <p:cNvSpPr/>
          <p:nvPr/>
        </p:nvSpPr>
        <p:spPr bwMode="white">
          <a:xfrm>
            <a:off x="760066" y="4663697"/>
            <a:ext cx="3181653" cy="3912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>
            <a:extLst>
              <a:ext uri="{FF2B5EF4-FFF2-40B4-BE49-F238E27FC236}">
                <a16:creationId xmlns:a16="http://schemas.microsoft.com/office/drawing/2014/main" id="{F0EDBAEB-F851-49A9-AB79-D28598AB72A6}"/>
              </a:ext>
            </a:extLst>
          </p:cNvPr>
          <p:cNvSpPr/>
          <p:nvPr/>
        </p:nvSpPr>
        <p:spPr bwMode="white">
          <a:xfrm>
            <a:off x="731489" y="5341204"/>
            <a:ext cx="7258743" cy="4007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">
            <a:extLst>
              <a:ext uri="{FF2B5EF4-FFF2-40B4-BE49-F238E27FC236}">
                <a16:creationId xmlns:a16="http://schemas.microsoft.com/office/drawing/2014/main" id="{A56A5516-724D-430F-BFD9-01E048DBF859}"/>
              </a:ext>
            </a:extLst>
          </p:cNvPr>
          <p:cNvSpPr/>
          <p:nvPr/>
        </p:nvSpPr>
        <p:spPr bwMode="white">
          <a:xfrm>
            <a:off x="3760728" y="3976648"/>
            <a:ext cx="3724630" cy="3912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7">
            <a:extLst>
              <a:ext uri="{FF2B5EF4-FFF2-40B4-BE49-F238E27FC236}">
                <a16:creationId xmlns:a16="http://schemas.microsoft.com/office/drawing/2014/main" id="{C1619415-D5B8-4A2B-8755-A87076C32A41}"/>
              </a:ext>
            </a:extLst>
          </p:cNvPr>
          <p:cNvSpPr/>
          <p:nvPr/>
        </p:nvSpPr>
        <p:spPr bwMode="white">
          <a:xfrm>
            <a:off x="3998876" y="4663697"/>
            <a:ext cx="3972304" cy="3912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8">
            <a:extLst>
              <a:ext uri="{FF2B5EF4-FFF2-40B4-BE49-F238E27FC236}">
                <a16:creationId xmlns:a16="http://schemas.microsoft.com/office/drawing/2014/main" id="{F1EB2775-D485-44AB-91EF-713E097679E0}"/>
              </a:ext>
            </a:extLst>
          </p:cNvPr>
          <p:cNvSpPr/>
          <p:nvPr/>
        </p:nvSpPr>
        <p:spPr bwMode="white">
          <a:xfrm>
            <a:off x="7542514" y="3995733"/>
            <a:ext cx="438191" cy="3626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8107"/>
          <a:stretch/>
        </p:blipFill>
        <p:spPr>
          <a:xfrm>
            <a:off x="252000" y="1196752"/>
            <a:ext cx="8640000" cy="133603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10" name="Rectangle 9"/>
          <p:cNvSpPr/>
          <p:nvPr/>
        </p:nvSpPr>
        <p:spPr bwMode="white">
          <a:xfrm>
            <a:off x="975969" y="1988873"/>
            <a:ext cx="3762734" cy="4007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19879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3688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2488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54280" y="3502743"/>
            <a:ext cx="6830077" cy="1333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0145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1410</TotalTime>
  <Words>0</Words>
  <Application>Microsoft Office PowerPoint</Application>
  <PresentationFormat>全屏显示(4:3)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8" baseType="lpstr"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189</cp:revision>
  <dcterms:created xsi:type="dcterms:W3CDTF">2015-08-18T12:29:20Z</dcterms:created>
  <dcterms:modified xsi:type="dcterms:W3CDTF">2022-01-20T02:53:01Z</dcterms:modified>
</cp:coreProperties>
</file>