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9" r:id="rId2"/>
    <p:sldId id="276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5" r:id="rId14"/>
    <p:sldId id="336" r:id="rId15"/>
    <p:sldId id="337" r:id="rId16"/>
    <p:sldId id="340" r:id="rId17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1" d="100"/>
          <a:sy n="61" d="100"/>
        </p:scale>
        <p:origin x="43" y="2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378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97433" y="2463432"/>
            <a:ext cx="3553164" cy="3911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532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97830" y="2491953"/>
            <a:ext cx="866857" cy="3816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78690" y="3131149"/>
            <a:ext cx="876383" cy="3911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59153" y="3770344"/>
            <a:ext cx="847805" cy="3816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6421"/>
          <a:stretch/>
        </p:blipFill>
        <p:spPr>
          <a:xfrm>
            <a:off x="107504" y="980728"/>
            <a:ext cx="8640000" cy="8132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1" descr="10.png">
            <a:extLst>
              <a:ext uri="{FF2B5EF4-FFF2-40B4-BE49-F238E27FC236}">
                <a16:creationId xmlns:a16="http://schemas.microsoft.com/office/drawing/2014/main" id="{6DC3FC40-44BB-41E3-B236-03B894B7E98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793963"/>
            <a:ext cx="8640000" cy="44786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848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16220" y="1862461"/>
            <a:ext cx="838280" cy="3816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60079" y="1852918"/>
            <a:ext cx="857331" cy="3912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64599" y="2501789"/>
            <a:ext cx="876383" cy="3721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64202" y="3141117"/>
            <a:ext cx="857331" cy="3816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30796" y="3780445"/>
            <a:ext cx="5410716" cy="3912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8028" y="4419772"/>
            <a:ext cx="866857" cy="3912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55029" y="4419772"/>
            <a:ext cx="3496008" cy="3912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78028" y="5059100"/>
            <a:ext cx="1266945" cy="3816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034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74654" y="1213477"/>
            <a:ext cx="885909" cy="3813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925" y="1842727"/>
            <a:ext cx="4429547" cy="4004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84180" y="2491045"/>
            <a:ext cx="885909" cy="3813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0399" y="3129830"/>
            <a:ext cx="2086174" cy="3908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35757" y="3768614"/>
            <a:ext cx="3362646" cy="3908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345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30884" y="1204039"/>
            <a:ext cx="866857" cy="4007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22372" y="1204039"/>
            <a:ext cx="447717" cy="3912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0399" y="1852858"/>
            <a:ext cx="4601014" cy="3912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0443" y="3131415"/>
            <a:ext cx="2943506" cy="3816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12052" y="3131415"/>
            <a:ext cx="3286438" cy="3816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8546" y="3770693"/>
            <a:ext cx="6229944" cy="4007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1B8EEFBA-ABB7-4B03-BD26-B09CA81770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418"/>
          <a:stretch/>
        </p:blipFill>
        <p:spPr>
          <a:xfrm>
            <a:off x="3131840" y="2431943"/>
            <a:ext cx="2880320" cy="8295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C9832AC-27D6-413A-94AE-3BA2F5CEF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3596524"/>
            <a:ext cx="4464496" cy="6061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788"/>
          <a:stretch/>
        </p:blipFill>
        <p:spPr>
          <a:xfrm>
            <a:off x="216000" y="1063994"/>
            <a:ext cx="8640000" cy="33731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369737" y="1346561"/>
            <a:ext cx="276251" cy="2957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818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08105" y="1384882"/>
            <a:ext cx="295303" cy="3144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974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65305" y="3351297"/>
            <a:ext cx="276251" cy="2958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27201" y="4000239"/>
            <a:ext cx="342932" cy="2958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571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8017" y="3198813"/>
            <a:ext cx="295303" cy="3054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08017" y="4496824"/>
            <a:ext cx="304829" cy="2958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17543" y="5145830"/>
            <a:ext cx="276251" cy="2958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114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88260" y="2147389"/>
            <a:ext cx="276251" cy="2954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680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54588" y="1289632"/>
            <a:ext cx="342932" cy="2953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540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54721" y="3293882"/>
            <a:ext cx="3562690" cy="3912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1408</TotalTime>
  <Words>0</Words>
  <Application>Microsoft Office PowerPoint</Application>
  <PresentationFormat>全屏显示(4:3)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9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2022-01-20T02:36:34Z</dcterms:modified>
</cp:coreProperties>
</file>