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0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4" r:id="rId3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42" d="100"/>
          <a:sy n="42" d="100"/>
        </p:scale>
        <p:origin x="43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93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7400" y="3549089"/>
            <a:ext cx="876383" cy="390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4254543"/>
            <a:ext cx="2943506" cy="3908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3750" y="4959997"/>
            <a:ext cx="1324101" cy="371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7686" y="5646385"/>
            <a:ext cx="2105226" cy="381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0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071" y="2634289"/>
            <a:ext cx="885909" cy="381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9539" y="3330382"/>
            <a:ext cx="857331" cy="390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5757" y="3330382"/>
            <a:ext cx="866857" cy="3909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15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1957297"/>
            <a:ext cx="438191" cy="3909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21578" y="1976369"/>
            <a:ext cx="447717" cy="362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2653413"/>
            <a:ext cx="438191" cy="381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31104" y="2653413"/>
            <a:ext cx="438191" cy="3814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7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0498" y="1327911"/>
            <a:ext cx="3867519" cy="400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4114" y="2033506"/>
            <a:ext cx="4315237" cy="39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3166" y="2729566"/>
            <a:ext cx="2991135" cy="39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3425626"/>
            <a:ext cx="1438412" cy="39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92736" y="3425626"/>
            <a:ext cx="2591047" cy="39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16970" y="4131222"/>
            <a:ext cx="2800617" cy="3814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4827282"/>
            <a:ext cx="847805" cy="390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84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7256" y="3446372"/>
            <a:ext cx="5829856" cy="3912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5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3301638"/>
            <a:ext cx="6258522" cy="3909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546" y="2596053"/>
            <a:ext cx="7001543" cy="4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91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5790" y="3344147"/>
            <a:ext cx="1057375" cy="3821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4412" y="2637198"/>
            <a:ext cx="7001543" cy="391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926"/>
          <a:stretch/>
        </p:blipFill>
        <p:spPr>
          <a:xfrm>
            <a:off x="252000" y="1052736"/>
            <a:ext cx="8640000" cy="829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5.png">
            <a:extLst>
              <a:ext uri="{FF2B5EF4-FFF2-40B4-BE49-F238E27FC236}">
                <a16:creationId xmlns:a16="http://schemas.microsoft.com/office/drawing/2014/main" id="{311C7380-3620-4326-ACD6-7CF16FD04F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77991"/>
            <a:ext cx="8640000" cy="392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1308900"/>
            <a:ext cx="342932" cy="3052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0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36286" y="1251818"/>
            <a:ext cx="857331" cy="39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2791" y="1920000"/>
            <a:ext cx="866857" cy="38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98094" y="2569090"/>
            <a:ext cx="2581521" cy="39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3227727"/>
            <a:ext cx="4410496" cy="39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3232" y="3915000"/>
            <a:ext cx="876383" cy="3627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4545000"/>
            <a:ext cx="5848908" cy="391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021895F-BEB2-4A79-9B32-4CACED296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431943"/>
            <a:ext cx="2880320" cy="829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12E8DA-6431-45E2-97D2-A3F90875D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803" y="3596524"/>
            <a:ext cx="3528394" cy="6635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200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938" y="2346945"/>
            <a:ext cx="276251" cy="296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9.png">
            <a:extLst>
              <a:ext uri="{FF2B5EF4-FFF2-40B4-BE49-F238E27FC236}">
                <a16:creationId xmlns:a16="http://schemas.microsoft.com/office/drawing/2014/main" id="{81533E51-2A57-46AF-B12E-7E6FAE74C0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790594"/>
            <a:ext cx="8640000" cy="38524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1667"/>
            <a:ext cx="8640000" cy="2275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1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1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3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5160563"/>
            <a:ext cx="857331" cy="3908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1203" y="5170097"/>
            <a:ext cx="828754" cy="371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6077" y="5484720"/>
            <a:ext cx="352458" cy="476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7521" y="5818411"/>
            <a:ext cx="866857" cy="381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41203" y="5818411"/>
            <a:ext cx="857331" cy="381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93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83651" y="1223370"/>
            <a:ext cx="847805" cy="391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1882874"/>
            <a:ext cx="857331" cy="3823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3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2538100"/>
            <a:ext cx="7001543" cy="381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186145"/>
            <a:ext cx="1886130" cy="390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4491765"/>
            <a:ext cx="438191" cy="381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3706" y="4501295"/>
            <a:ext cx="857331" cy="381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8502" y="5158869"/>
            <a:ext cx="1266945" cy="381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20"/>
          <a:stretch/>
        </p:blipFill>
        <p:spPr>
          <a:xfrm>
            <a:off x="216000" y="1052736"/>
            <a:ext cx="8640000" cy="2171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375" y="1985965"/>
            <a:ext cx="1686085" cy="400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2643411"/>
            <a:ext cx="1695611" cy="390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1985965"/>
            <a:ext cx="1676560" cy="390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7444" y="2643411"/>
            <a:ext cx="1686085" cy="3906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58"/>
          <a:stretch/>
        </p:blipFill>
        <p:spPr>
          <a:xfrm>
            <a:off x="73000" y="1052736"/>
            <a:ext cx="8640000" cy="3435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92625" y="3287496"/>
            <a:ext cx="457243" cy="323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6307" y="3306555"/>
            <a:ext cx="485821" cy="304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2625" y="3916432"/>
            <a:ext cx="457243" cy="323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5833" y="3916432"/>
            <a:ext cx="457243" cy="323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38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2426585"/>
            <a:ext cx="390562" cy="85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2426585"/>
            <a:ext cx="238147" cy="85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337" y="2531638"/>
            <a:ext cx="476295" cy="286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7278" y="2531638"/>
            <a:ext cx="266725" cy="286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1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26981" y="2052299"/>
            <a:ext cx="619184" cy="600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1468" y="2014170"/>
            <a:ext cx="714443" cy="6863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3262908"/>
            <a:ext cx="552502" cy="600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1722" y="3243843"/>
            <a:ext cx="695391" cy="6005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3166" y="4425855"/>
            <a:ext cx="619184" cy="610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64335" y="4463984"/>
            <a:ext cx="609658" cy="5528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51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5360" y="1337573"/>
            <a:ext cx="590606" cy="66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9991" y="1337573"/>
            <a:ext cx="638235" cy="667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1446" y="2539583"/>
            <a:ext cx="733495" cy="6105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02615" y="2539583"/>
            <a:ext cx="628710" cy="64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2515" y="4380758"/>
            <a:ext cx="733495" cy="601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3210" y="4352138"/>
            <a:ext cx="723969" cy="64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53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2427" y="1938935"/>
            <a:ext cx="828754" cy="38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1929392"/>
            <a:ext cx="838280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2568821"/>
            <a:ext cx="1266945" cy="38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5250" y="2568821"/>
            <a:ext cx="838280" cy="38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73375" y="3189164"/>
            <a:ext cx="847805" cy="4008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36198" y="3198708"/>
            <a:ext cx="866857" cy="38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82901" y="3819050"/>
            <a:ext cx="847805" cy="391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45724" y="3828594"/>
            <a:ext cx="857331" cy="3817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9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2515" y="2615599"/>
            <a:ext cx="1695611" cy="391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8304" y="2625136"/>
            <a:ext cx="1705137" cy="3815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2615599"/>
            <a:ext cx="1676560" cy="391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02130" y="3245099"/>
            <a:ext cx="5229724" cy="391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2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3805" y="1805339"/>
            <a:ext cx="1686085" cy="391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59594" y="1805339"/>
            <a:ext cx="1686085" cy="391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64908" y="1814883"/>
            <a:ext cx="1667034" cy="381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894" y="2444784"/>
            <a:ext cx="6525248" cy="391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084228"/>
            <a:ext cx="1095479" cy="3722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2022-01-20T02:31:31Z</dcterms:modified>
</cp:coreProperties>
</file>