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9" r:id="rId17"/>
    <p:sldId id="340" r:id="rId18"/>
    <p:sldId id="342" r:id="rId19"/>
    <p:sldId id="343" r:id="rId20"/>
    <p:sldId id="347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42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08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6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1890401"/>
            <a:ext cx="3560727" cy="324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2132" y="3167975"/>
            <a:ext cx="3922512" cy="324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92696"/>
            <a:ext cx="11520000" cy="3268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451" y="1521697"/>
            <a:ext cx="714049" cy="314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8872" y="1540755"/>
            <a:ext cx="1066314" cy="295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4327" y="1521697"/>
            <a:ext cx="714049" cy="314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0079" y="2160124"/>
            <a:ext cx="371305" cy="314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7500" y="2150595"/>
            <a:ext cx="695008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69699" y="2789022"/>
            <a:ext cx="1751801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77335" y="3417920"/>
            <a:ext cx="3427438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2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6809" y="1175454"/>
            <a:ext cx="1390016" cy="32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8909" y="1175454"/>
            <a:ext cx="4674644" cy="32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9388" y="1815000"/>
            <a:ext cx="1056793" cy="31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5190" y="2445000"/>
            <a:ext cx="723570" cy="32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8016" y="2445000"/>
            <a:ext cx="1056793" cy="32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93586" y="2445000"/>
            <a:ext cx="1037752" cy="32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4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1157" y="1861322"/>
            <a:ext cx="723570" cy="314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1157" y="2528305"/>
            <a:ext cx="723570" cy="314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2611" y="3862271"/>
            <a:ext cx="704528" cy="314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2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65223" y="2022951"/>
            <a:ext cx="238016" cy="247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214966"/>
            <a:ext cx="11520000" cy="4808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895486"/>
            <a:ext cx="11520000" cy="1269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4245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896" y="1136809"/>
            <a:ext cx="228495" cy="248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9962" y="1136809"/>
            <a:ext cx="218975" cy="248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2954" y="1785608"/>
            <a:ext cx="1409057" cy="3243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52673" y="1795149"/>
            <a:ext cx="333223" cy="295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9813" y="2472572"/>
            <a:ext cx="2056462" cy="3243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29830" y="2482113"/>
            <a:ext cx="695008" cy="305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33631" y="2482113"/>
            <a:ext cx="371305" cy="305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0772" y="3159536"/>
            <a:ext cx="2418247" cy="333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2359" y="3169077"/>
            <a:ext cx="1961256" cy="3243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31417" y="4543005"/>
            <a:ext cx="1399537" cy="314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44805" y="4543005"/>
            <a:ext cx="1390016" cy="314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748673" y="4552546"/>
            <a:ext cx="1390016" cy="305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490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824" y="4040466"/>
            <a:ext cx="11520000" cy="2085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3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839416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31504" y="22048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95600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359696" y="22191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120828" y="22048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955532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807968" y="22048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80760" y="22191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404316" y="2159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29852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086344" y="22048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912424" y="22048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704512" y="22223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495600" y="132326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359696" y="140957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120828" y="139527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955532" y="132326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807968" y="139527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580760" y="140957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404316" y="135026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229852" y="132326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9086344" y="139527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9912424" y="139527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704512" y="141277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495600" y="29249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359696" y="301125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120828" y="299695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955532" y="29249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807968" y="299695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6580760" y="301125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404316" y="29519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229852" y="29249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9086344" y="299695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9912424" y="299695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0704512" y="301445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818704" y="3771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610792" y="38435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2474888" y="3771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338984" y="3857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4100116" y="38435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4934820" y="3771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5787256" y="38435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6560048" y="3857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7383604" y="3798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8209140" y="3771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9065632" y="38435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9891712" y="38435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10683800" y="38610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839416" y="45811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1631504" y="46531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2497436" y="466288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5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8" name="矩形 27"/>
          <p:cNvSpPr/>
          <p:nvPr/>
        </p:nvSpPr>
        <p:spPr>
          <a:xfrm>
            <a:off x="839416" y="2780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631504" y="2780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495600" y="270892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359696" y="27952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120828" y="2780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955532" y="270892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807968" y="2780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580760" y="27952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404316" y="273592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229852" y="270892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086344" y="2780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912424" y="2780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0704512" y="27984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839416" y="10352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631504" y="11072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495600" y="10352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359696" y="11215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120828" y="11072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955532" y="10352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807968" y="11072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580760" y="11215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404316" y="10622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229852" y="10352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9086344" y="11072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9912424" y="11072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0704512" y="11247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839416" y="19025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631504" y="1974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2495600" y="19025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359696" y="19888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4120828" y="1974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944384" y="1902532"/>
            <a:ext cx="7195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5807968" y="1974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580760" y="19888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7404316" y="19295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8229852" y="19025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9086344" y="1974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912424" y="19745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0704512" y="19920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839416" y="35730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1631504" y="364502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2495600" y="35730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3359696" y="365932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4120828" y="364502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4955532" y="35730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5807968" y="364502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6580760" y="365932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7404316" y="36000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8229852" y="35730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9086344" y="364502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9912424" y="364502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704512" y="366252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52984" y="443711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1645072" y="442077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509168" y="443711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3373264" y="443507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4134396" y="442077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4969100" y="434876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5821536" y="442077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6594328" y="443507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417884" y="437576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8243420" y="443711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9099912" y="442077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9925992" y="442077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10718080" y="443827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839416" y="53012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1631504" y="5284873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2495600" y="53012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49" y="2924174"/>
            <a:ext cx="3768389" cy="129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6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4075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3657" y="2078811"/>
            <a:ext cx="6121785" cy="333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3088" y="3221511"/>
            <a:ext cx="728205" cy="314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0321" y="3113704"/>
            <a:ext cx="509231" cy="4220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8992" y="3726206"/>
            <a:ext cx="648072" cy="371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15617" y="3726206"/>
            <a:ext cx="707446" cy="467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5177" y="4193824"/>
            <a:ext cx="412150" cy="475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95736" y="4354692"/>
            <a:ext cx="741243" cy="415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386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1037" y="1937944"/>
            <a:ext cx="504595" cy="44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0293" y="1947483"/>
            <a:ext cx="542677" cy="457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2326" y="1928405"/>
            <a:ext cx="437950" cy="467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71103" y="1937944"/>
            <a:ext cx="523636" cy="457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1285" y="3359186"/>
            <a:ext cx="523636" cy="44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7186" y="3359186"/>
            <a:ext cx="437950" cy="438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3169" y="3387802"/>
            <a:ext cx="495074" cy="381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72425" y="3368725"/>
            <a:ext cx="523636" cy="419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3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0280" y="1699289"/>
            <a:ext cx="495074" cy="457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7619" y="1708816"/>
            <a:ext cx="418909" cy="438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1917" y="1718344"/>
            <a:ext cx="495074" cy="409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1652" y="1680234"/>
            <a:ext cx="533157" cy="428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1057" y="3109362"/>
            <a:ext cx="476033" cy="428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8396" y="2996952"/>
            <a:ext cx="418909" cy="56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2866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5384" y="1670689"/>
            <a:ext cx="257057" cy="247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7880" y="1529528"/>
            <a:ext cx="685487" cy="4459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5533" y="2194543"/>
            <a:ext cx="714049" cy="314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8839" y="2194543"/>
            <a:ext cx="704528" cy="314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9352" y="2609648"/>
            <a:ext cx="166229" cy="461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28293" y="2804118"/>
            <a:ext cx="218975" cy="247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5533" y="3318447"/>
            <a:ext cx="723570" cy="323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58839" y="3327972"/>
            <a:ext cx="714049" cy="314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2858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6673" y="1851920"/>
            <a:ext cx="714049" cy="314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9979" y="1842392"/>
            <a:ext cx="714049" cy="323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9252" y="1851920"/>
            <a:ext cx="714049" cy="314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2558" y="1851920"/>
            <a:ext cx="714049" cy="314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7153" y="2995192"/>
            <a:ext cx="714049" cy="323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19500" y="2995192"/>
            <a:ext cx="361785" cy="323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09252" y="2995192"/>
            <a:ext cx="714049" cy="323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32558" y="3004720"/>
            <a:ext cx="380826" cy="3048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298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9648" y="3033895"/>
            <a:ext cx="723570" cy="314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2194" y="3663167"/>
            <a:ext cx="714049" cy="314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4855" y="3672701"/>
            <a:ext cx="704528" cy="314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92696"/>
            <a:ext cx="11520000" cy="3229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0079" y="2197700"/>
            <a:ext cx="4598479" cy="3238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0079" y="3464570"/>
            <a:ext cx="3237024" cy="3238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1478</TotalTime>
  <Words>1</Words>
  <Application>Microsoft Office PowerPoint</Application>
  <PresentationFormat>宽屏</PresentationFormat>
  <Paragraphs>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2022-01-19T06:58:28Z</dcterms:modified>
</cp:coreProperties>
</file>