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46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66" d="100"/>
          <a:sy n="66" d="100"/>
        </p:scale>
        <p:origin x="120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2022/1/19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154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381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61884" y="3245049"/>
            <a:ext cx="723570" cy="3242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61157" y="3922223"/>
            <a:ext cx="714049" cy="3052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661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81322" y="2527355"/>
            <a:ext cx="723570" cy="3142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24066" y="3193901"/>
            <a:ext cx="714049" cy="3142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683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76727" y="2509313"/>
            <a:ext cx="3922512" cy="3239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86247" y="3833810"/>
            <a:ext cx="1704198" cy="3239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90115" y="3833810"/>
            <a:ext cx="2399206" cy="3239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527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72132" y="1889633"/>
            <a:ext cx="2389685" cy="3238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99305" y="1889633"/>
            <a:ext cx="1056793" cy="3143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74545" y="1889633"/>
            <a:ext cx="723570" cy="3238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72132" y="3213622"/>
            <a:ext cx="3884429" cy="3238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541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76727" y="1994843"/>
            <a:ext cx="1723239" cy="3240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76727" y="2709564"/>
            <a:ext cx="2399206" cy="3335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09223" y="3433815"/>
            <a:ext cx="2399206" cy="3240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098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48099" y="1194499"/>
            <a:ext cx="1723239" cy="3244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80595" y="1194499"/>
            <a:ext cx="2399206" cy="3244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72132" y="1919661"/>
            <a:ext cx="714049" cy="3148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90115" y="1919661"/>
            <a:ext cx="714049" cy="3148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18016" y="1919661"/>
            <a:ext cx="1056793" cy="3148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95438" y="2635282"/>
            <a:ext cx="1390016" cy="3148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72132" y="3350903"/>
            <a:ext cx="1047272" cy="3148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764704"/>
            <a:ext cx="11520000" cy="42632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261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218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24066" y="2071234"/>
            <a:ext cx="714049" cy="3335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46644" y="2071234"/>
            <a:ext cx="723570" cy="3240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278743" y="2080765"/>
            <a:ext cx="704528" cy="3145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04561" y="2795598"/>
            <a:ext cx="675966" cy="3145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08826" y="2795598"/>
            <a:ext cx="704528" cy="3145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81652" y="4215732"/>
            <a:ext cx="6788231" cy="3335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692696"/>
            <a:ext cx="11520000" cy="48523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824" y="2708920"/>
            <a:ext cx="3607706" cy="1258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980728"/>
            <a:ext cx="11520000" cy="41847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矩形 3"/>
          <p:cNvSpPr/>
          <p:nvPr/>
        </p:nvSpPr>
        <p:spPr>
          <a:xfrm>
            <a:off x="499230" y="1124744"/>
            <a:ext cx="11500145" cy="43924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916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2508" y="1080000"/>
            <a:ext cx="11358148" cy="22769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1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27" name="Rectangle 2"/>
          <p:cNvSpPr/>
          <p:nvPr/>
        </p:nvSpPr>
        <p:spPr bwMode="white">
          <a:xfrm>
            <a:off x="623392" y="1080000"/>
            <a:ext cx="11358148" cy="40771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24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116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63553" y="1844824"/>
            <a:ext cx="598662" cy="4173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51984" y="1859503"/>
            <a:ext cx="504056" cy="4173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632504" y="1859503"/>
            <a:ext cx="504056" cy="4173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63554" y="2567276"/>
            <a:ext cx="792086" cy="4597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32104" y="2567276"/>
            <a:ext cx="864096" cy="4597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632504" y="2567275"/>
            <a:ext cx="912487" cy="4597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692696"/>
            <a:ext cx="11520000" cy="48174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05872" y="1939902"/>
            <a:ext cx="133289" cy="761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58269" y="1997026"/>
            <a:ext cx="447471" cy="3141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48483" y="1968464"/>
            <a:ext cx="514115" cy="3522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85376" y="1949423"/>
            <a:ext cx="495074" cy="3808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94632" y="1920861"/>
            <a:ext cx="514115" cy="4189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10930" y="3339439"/>
            <a:ext cx="476033" cy="4379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48748" y="3339439"/>
            <a:ext cx="428429" cy="4474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988979" y="3329919"/>
            <a:ext cx="542677" cy="4760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487360" y="4796100"/>
            <a:ext cx="428429" cy="4189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5229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18942" y="1807931"/>
            <a:ext cx="542677" cy="4214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99438" y="1798353"/>
            <a:ext cx="466512" cy="4405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08694" y="1807931"/>
            <a:ext cx="495074" cy="4118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13024" y="1827087"/>
            <a:ext cx="533157" cy="3926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764704"/>
            <a:ext cx="11520000" cy="30501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023566" y="1498654"/>
            <a:ext cx="342743" cy="2954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203797" y="1527249"/>
            <a:ext cx="218975" cy="2478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25417" y="2099158"/>
            <a:ext cx="714049" cy="3145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34541" y="2737790"/>
            <a:ext cx="247537" cy="2478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24161" y="2718726"/>
            <a:ext cx="571239" cy="2668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10839" y="3309699"/>
            <a:ext cx="380826" cy="3240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894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05289" y="1795702"/>
            <a:ext cx="723570" cy="3053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71008" y="1786159"/>
            <a:ext cx="714049" cy="3244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46247" y="1795702"/>
            <a:ext cx="704528" cy="3149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92925" y="1786159"/>
            <a:ext cx="723570" cy="3149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14809" y="2396892"/>
            <a:ext cx="714049" cy="3244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71008" y="2406435"/>
            <a:ext cx="695008" cy="3149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36727" y="2396892"/>
            <a:ext cx="714049" cy="3244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602446" y="2396892"/>
            <a:ext cx="704528" cy="3149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341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37123" y="2682618"/>
            <a:ext cx="390347" cy="3243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602446" y="3340836"/>
            <a:ext cx="380826" cy="3243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74545" y="4008593"/>
            <a:ext cx="380826" cy="3243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243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57818" y="1908810"/>
            <a:ext cx="695008" cy="3048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70876" y="1899283"/>
            <a:ext cx="714049" cy="3239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93454" y="1899283"/>
            <a:ext cx="714049" cy="3239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57818" y="2566142"/>
            <a:ext cx="695008" cy="3143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89917" y="2556615"/>
            <a:ext cx="1370975" cy="3143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93454" y="2566142"/>
            <a:ext cx="714049" cy="3143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1473</TotalTime>
  <Words>0</Words>
  <Application>Microsoft Office PowerPoint</Application>
  <PresentationFormat>宽屏</PresentationFormat>
  <Paragraphs>0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187</cp:revision>
  <dcterms:created xsi:type="dcterms:W3CDTF">2015-08-18T12:29:20Z</dcterms:created>
  <dcterms:modified xsi:type="dcterms:W3CDTF">2022-01-19T06:48:46Z</dcterms:modified>
</cp:coreProperties>
</file>