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1" r:id="rId19"/>
    <p:sldId id="342" r:id="rId20"/>
    <p:sldId id="346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3" d="100"/>
          <a:sy n="103" d="100"/>
        </p:scale>
        <p:origin x="3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1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2603435"/>
            <a:ext cx="2399206" cy="323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2612957"/>
            <a:ext cx="2065983" cy="31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7206" y="3955484"/>
            <a:ext cx="1056793" cy="304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7371" y="3945963"/>
            <a:ext cx="361785" cy="31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13421" y="3945963"/>
            <a:ext cx="371305" cy="314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6727" y="5269447"/>
            <a:ext cx="6626380" cy="323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2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1965631"/>
            <a:ext cx="371305" cy="276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8743" y="1946585"/>
            <a:ext cx="380826" cy="3047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9950" y="2613190"/>
            <a:ext cx="714049" cy="3047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42776" y="2603667"/>
            <a:ext cx="1047272" cy="3237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7371" y="3270271"/>
            <a:ext cx="1047272" cy="314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9950" y="3927353"/>
            <a:ext cx="714049" cy="314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76000" y="3936876"/>
            <a:ext cx="714049" cy="314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9305" y="3936876"/>
            <a:ext cx="1056793" cy="314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632" y="620688"/>
            <a:ext cx="11520000" cy="3521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4714" y="1517752"/>
            <a:ext cx="4408066" cy="324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8615" y="2233495"/>
            <a:ext cx="2065983" cy="324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18714" y="2949237"/>
            <a:ext cx="2104066" cy="324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8136" y="3664980"/>
            <a:ext cx="2189752" cy="324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9260" y="3664980"/>
            <a:ext cx="7169057" cy="334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8231" y="1328495"/>
            <a:ext cx="2494413" cy="324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7636" y="2054867"/>
            <a:ext cx="371305" cy="305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1404" y="2771681"/>
            <a:ext cx="1047272" cy="29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9867" y="2762123"/>
            <a:ext cx="1056793" cy="315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8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5471" y="2032334"/>
            <a:ext cx="1723239" cy="333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2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5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1413284"/>
            <a:ext cx="228495" cy="247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9057" y="1413284"/>
            <a:ext cx="228495" cy="247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3517740"/>
            <a:ext cx="4588958" cy="323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4946104"/>
            <a:ext cx="5950413" cy="333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620688"/>
            <a:ext cx="11520000" cy="2020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7968" y="2204864"/>
            <a:ext cx="11520000" cy="4093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8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839416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03512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567608" y="471237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332665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231295" y="4686833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991280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787064" y="473523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582848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406481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230114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123392" y="46531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016670" y="464909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681696" y="464909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39416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703512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567608" y="387815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332665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231295" y="3852609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991280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787064" y="390100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582848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406481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256240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123392" y="381891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016670" y="38148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0681696" y="38148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866701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730797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567608" y="3018385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359950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223792" y="299284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018565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5814349" y="3041243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6610133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433766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8257399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150677" y="295914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043955" y="2955103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0708981" y="2955103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866701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730797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594893" y="2289295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359950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4223792" y="226375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018565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814349" y="2312153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610133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7433766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8257399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9150677" y="223005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10043955" y="2226013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10776520" y="2226013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2567608" y="141277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3359950" y="146057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4258580" y="1494267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5018565" y="146057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5814349" y="141277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610133" y="13407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7433766" y="13407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8257399" y="13407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9150677" y="13407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0043955" y="13407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10708981" y="134076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9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788312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652408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16504" y="124590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81561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80191" y="1220361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940176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35960" y="126876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31744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64152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28248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072288" y="118666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965566" y="118262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704512" y="118262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56624" y="198884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720720" y="190674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84816" y="196598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349873" y="190674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248503" y="1940441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008488" y="198884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804272" y="198884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600056" y="198884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423689" y="198884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247322" y="206084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140600" y="206084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0033878" y="190270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698904" y="190270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62232" y="28529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726328" y="275636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590424" y="281560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55481" y="275636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151784" y="2790059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014096" y="278092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809880" y="283845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605664" y="2780928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429297" y="28529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252930" y="292494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9146208" y="28529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912424" y="285293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704512" y="299695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56624" y="364502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720720" y="371703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584816" y="3645024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3349873" y="371703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248503" y="3573016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008488" y="371703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804272" y="378904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600056" y="371703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423689" y="3789040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247322" y="3717032"/>
            <a:ext cx="576064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2795587"/>
            <a:ext cx="4657725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6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4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552" y="1628801"/>
            <a:ext cx="741471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9977" y="1628801"/>
            <a:ext cx="609544" cy="424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6400" y="1748079"/>
            <a:ext cx="668029" cy="305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9657" y="2311175"/>
            <a:ext cx="814558" cy="469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2064" y="2311175"/>
            <a:ext cx="655274" cy="314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16760" y="2311175"/>
            <a:ext cx="656925" cy="4697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2522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8318" y="1935389"/>
            <a:ext cx="466512" cy="468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8533" y="1925835"/>
            <a:ext cx="485553" cy="4490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6913" y="1954497"/>
            <a:ext cx="504595" cy="410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84979" y="1861085"/>
            <a:ext cx="476033" cy="4660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03756" y="1935389"/>
            <a:ext cx="437950" cy="4681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7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10016" y="1633348"/>
            <a:ext cx="504595" cy="457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8793" y="1623808"/>
            <a:ext cx="514115" cy="438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5057" y="1652429"/>
            <a:ext cx="514115" cy="391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4314" y="1623808"/>
            <a:ext cx="514115" cy="457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0760" y="3054882"/>
            <a:ext cx="485553" cy="4484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8710" y="4495497"/>
            <a:ext cx="514115" cy="410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18876" y="4514578"/>
            <a:ext cx="418909" cy="372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0049" y="4485957"/>
            <a:ext cx="523636" cy="419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51504" y="4505038"/>
            <a:ext cx="495074" cy="4007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70280" y="4485957"/>
            <a:ext cx="476033" cy="457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0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1737411"/>
            <a:ext cx="704528" cy="314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1727883"/>
            <a:ext cx="723570" cy="323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6247" y="1727883"/>
            <a:ext cx="714049" cy="323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1966" y="1727883"/>
            <a:ext cx="714049" cy="323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3851" y="2290018"/>
            <a:ext cx="704528" cy="314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0049" y="2290018"/>
            <a:ext cx="723570" cy="314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6247" y="2290018"/>
            <a:ext cx="723570" cy="314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02446" y="2290018"/>
            <a:ext cx="714049" cy="323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8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8330" y="1813283"/>
            <a:ext cx="371305" cy="314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2677" y="1813283"/>
            <a:ext cx="380826" cy="314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1813283"/>
            <a:ext cx="380826" cy="304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6066" y="2375149"/>
            <a:ext cx="1399537" cy="314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74942" y="2365626"/>
            <a:ext cx="1380495" cy="333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6066" y="2937015"/>
            <a:ext cx="1399537" cy="314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74942" y="2937015"/>
            <a:ext cx="1380495" cy="314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5586" y="3498881"/>
            <a:ext cx="1056793" cy="314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65421" y="3498881"/>
            <a:ext cx="1056793" cy="304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0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2776" y="3140078"/>
            <a:ext cx="704528" cy="305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1884" y="3798158"/>
            <a:ext cx="723570" cy="324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2611" y="4465776"/>
            <a:ext cx="1399537" cy="3242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3900" y="5123857"/>
            <a:ext cx="1399537" cy="333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4651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8814" y="2289830"/>
            <a:ext cx="704528" cy="314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46236" y="2289830"/>
            <a:ext cx="704528" cy="314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99293" y="2966605"/>
            <a:ext cx="714049" cy="314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6715" y="2966605"/>
            <a:ext cx="714049" cy="314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70665" y="3633848"/>
            <a:ext cx="380826" cy="314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8566" y="3643380"/>
            <a:ext cx="371305" cy="295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70665" y="4301091"/>
            <a:ext cx="371305" cy="314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98566" y="4291559"/>
            <a:ext cx="390347" cy="324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70665" y="4958802"/>
            <a:ext cx="371305" cy="324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98566" y="4977866"/>
            <a:ext cx="380826" cy="2954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1477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2022-01-19T06:21:33Z</dcterms:modified>
</cp:coreProperties>
</file>