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46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7" r:id="rId2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4" d="100"/>
          <a:sy n="74" d="100"/>
        </p:scale>
        <p:origin x="54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925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25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6727" y="2464212"/>
            <a:ext cx="4598479" cy="3245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86247" y="3695684"/>
            <a:ext cx="3256066" cy="3150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414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7818" y="2444393"/>
            <a:ext cx="1713719" cy="3148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42247" y="2444393"/>
            <a:ext cx="1056793" cy="3148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60231" y="2444393"/>
            <a:ext cx="723570" cy="3148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14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49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3658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7768" y="1414291"/>
            <a:ext cx="228495" cy="2483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99239" y="2025566"/>
            <a:ext cx="380826" cy="3247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27206" y="2044668"/>
            <a:ext cx="342743" cy="2865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07570" y="2044668"/>
            <a:ext cx="380826" cy="2960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85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9256" y="2386181"/>
            <a:ext cx="6854876" cy="18973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992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矩形 2"/>
          <p:cNvSpPr/>
          <p:nvPr/>
        </p:nvSpPr>
        <p:spPr>
          <a:xfrm>
            <a:off x="9552384" y="4149080"/>
            <a:ext cx="2520280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39416" y="4869160"/>
            <a:ext cx="11233248" cy="1973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27448" y="5517232"/>
            <a:ext cx="3384376" cy="3066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50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23272" y="1891108"/>
            <a:ext cx="1390016" cy="3244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69884" y="1900651"/>
            <a:ext cx="1390016" cy="3149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24066" y="3217510"/>
            <a:ext cx="704528" cy="2958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08099" y="3198425"/>
            <a:ext cx="714049" cy="3244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210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60297" y="3328613"/>
            <a:ext cx="752132" cy="3239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81652" y="3995574"/>
            <a:ext cx="695008" cy="3144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94710" y="3986046"/>
            <a:ext cx="714049" cy="3144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95438" y="4653008"/>
            <a:ext cx="695008" cy="3144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541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757487"/>
            <a:ext cx="4610100" cy="134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505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6" name="矩形 15"/>
          <p:cNvSpPr/>
          <p:nvPr/>
        </p:nvSpPr>
        <p:spPr>
          <a:xfrm>
            <a:off x="2495600" y="1471167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287688" y="1477229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085415" y="1636471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990891" y="1471167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831928" y="1471166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672064" y="1471166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486182" y="1471166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8255600" y="1471166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9154346" y="1471167"/>
            <a:ext cx="470046" cy="5176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94482" y="1435161"/>
            <a:ext cx="470046" cy="5176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0834618" y="1478033"/>
            <a:ext cx="470046" cy="5176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2495600" y="2286474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3287688" y="2250468"/>
            <a:ext cx="648072" cy="4877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085415" y="2286474"/>
            <a:ext cx="648072" cy="6109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990891" y="2286474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5831928" y="2286473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672064" y="2286473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7486182" y="2286473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255600" y="2286473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153445" y="2286474"/>
            <a:ext cx="542955" cy="5245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994482" y="2250468"/>
            <a:ext cx="470046" cy="5176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0834618" y="2293340"/>
            <a:ext cx="470046" cy="5176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681482" y="2203820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883755" y="2188849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2374254" y="3112423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3166342" y="3076417"/>
            <a:ext cx="648072" cy="4877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3964069" y="3112423"/>
            <a:ext cx="648072" cy="6109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869545" y="3112423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5710582" y="3112422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6550718" y="3112422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364836" y="3112422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8184232" y="3127351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9081437" y="3112423"/>
            <a:ext cx="542955" cy="5245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0018442" y="3076417"/>
            <a:ext cx="470046" cy="5176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0810530" y="3119289"/>
            <a:ext cx="470046" cy="5176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560136" y="3029769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762409" y="3014798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2508793" y="3933056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4098608" y="3861048"/>
            <a:ext cx="648072" cy="6109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5004084" y="3962184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5845121" y="3962183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6685257" y="3962183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7499375" y="3962183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8268793" y="3919439"/>
            <a:ext cx="648072" cy="5672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9166638" y="3933056"/>
            <a:ext cx="542955" cy="5400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9984432" y="3926178"/>
            <a:ext cx="470046" cy="5176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10847811" y="3969050"/>
            <a:ext cx="470046" cy="5176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1726182" y="3879530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928455" y="3864559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3351331" y="3949379"/>
            <a:ext cx="648072" cy="4877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2374254" y="4736525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3287688" y="4700519"/>
            <a:ext cx="648072" cy="6037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4181790" y="4693310"/>
            <a:ext cx="648072" cy="6109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1560136" y="4653871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>
            <a:off x="762409" y="4638900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 animBg="1"/>
      <p:bldP spid="80" grpId="0" animBg="1"/>
      <p:bldP spid="81" grpId="0" animBg="1"/>
      <p:bldP spid="82" grpId="0" animBg="1"/>
      <p:bldP spid="91" grpId="0" animBg="1"/>
      <p:bldP spid="9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92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6" name="矩形 15"/>
          <p:cNvSpPr/>
          <p:nvPr/>
        </p:nvSpPr>
        <p:spPr>
          <a:xfrm>
            <a:off x="2471640" y="2031721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061455" y="1959713"/>
            <a:ext cx="648072" cy="6109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966931" y="2060849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807968" y="2060848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648104" y="2060848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462222" y="2060848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231640" y="2018104"/>
            <a:ext cx="648072" cy="5672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9129485" y="2031721"/>
            <a:ext cx="542955" cy="5400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9947279" y="2024843"/>
            <a:ext cx="470046" cy="5176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0810658" y="1983062"/>
            <a:ext cx="470046" cy="653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689029" y="1978195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891302" y="1963224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314178" y="2048044"/>
            <a:ext cx="648072" cy="4877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491762" y="2865638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081577" y="2793630"/>
            <a:ext cx="648072" cy="6109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987053" y="2894766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5828090" y="2894765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668226" y="2852936"/>
            <a:ext cx="648072" cy="5234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7482344" y="2894765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251762" y="2852021"/>
            <a:ext cx="648072" cy="5672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149607" y="2865638"/>
            <a:ext cx="542955" cy="5400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967401" y="2858760"/>
            <a:ext cx="470046" cy="5176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0830780" y="2852936"/>
            <a:ext cx="470046" cy="5176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709151" y="2812112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911424" y="2797141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3334300" y="2881961"/>
            <a:ext cx="648072" cy="4877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2471640" y="3645024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4061455" y="3573016"/>
            <a:ext cx="648072" cy="6109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966931" y="3674152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5807968" y="3674151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6648104" y="3661347"/>
            <a:ext cx="648072" cy="5597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462222" y="3631407"/>
            <a:ext cx="648072" cy="5896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8231640" y="3631407"/>
            <a:ext cx="648072" cy="5672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9129485" y="3645024"/>
            <a:ext cx="542955" cy="5400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9947279" y="3638146"/>
            <a:ext cx="470046" cy="5176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0810658" y="3681018"/>
            <a:ext cx="470046" cy="5176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689029" y="3591498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891302" y="3576527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3314178" y="3661347"/>
            <a:ext cx="648072" cy="4877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2491762" y="4508205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4081577" y="4436197"/>
            <a:ext cx="648072" cy="6109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4987053" y="4537333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5828090" y="4537332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6668226" y="4537332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7482344" y="4537332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8251762" y="4494588"/>
            <a:ext cx="648072" cy="5672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9149607" y="4508205"/>
            <a:ext cx="542955" cy="5400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9967401" y="4501327"/>
            <a:ext cx="470046" cy="5176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10830780" y="4544199"/>
            <a:ext cx="470046" cy="5176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1709151" y="4454679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911424" y="4439708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3334300" y="4524528"/>
            <a:ext cx="648072" cy="4877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2518896" y="1250118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4108711" y="1178110"/>
            <a:ext cx="648072" cy="6109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5014187" y="1279246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5855224" y="1279245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6695360" y="1196752"/>
            <a:ext cx="648072" cy="5478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7509478" y="1255143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8278896" y="1236501"/>
            <a:ext cx="648072" cy="5672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9176741" y="1196752"/>
            <a:ext cx="542955" cy="5400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9994535" y="1243240"/>
            <a:ext cx="470046" cy="5176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10738887" y="1286112"/>
            <a:ext cx="589073" cy="5176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3361434" y="1196752"/>
            <a:ext cx="648072" cy="4877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803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6" name="矩形 15"/>
          <p:cNvSpPr/>
          <p:nvPr/>
        </p:nvSpPr>
        <p:spPr>
          <a:xfrm>
            <a:off x="2491762" y="1196752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081577" y="1124744"/>
            <a:ext cx="648072" cy="6109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987053" y="1225880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828090" y="1196752"/>
            <a:ext cx="648072" cy="576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668226" y="1225879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482344" y="1225879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251762" y="1183135"/>
            <a:ext cx="648072" cy="5672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9149607" y="1196752"/>
            <a:ext cx="542955" cy="5400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9967401" y="1189874"/>
            <a:ext cx="470046" cy="5176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0830780" y="1232746"/>
            <a:ext cx="470046" cy="5176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709151" y="1143226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911424" y="1128255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334300" y="1213075"/>
            <a:ext cx="648072" cy="4877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502532" y="2785850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092347" y="2713842"/>
            <a:ext cx="648072" cy="6109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997823" y="2911327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5838860" y="2814977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678996" y="2911327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7493114" y="2852936"/>
            <a:ext cx="648072" cy="5438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262532" y="2772233"/>
            <a:ext cx="648072" cy="5672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160377" y="2785850"/>
            <a:ext cx="542955" cy="5400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978171" y="2778972"/>
            <a:ext cx="470046" cy="5176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0841550" y="2821844"/>
            <a:ext cx="470046" cy="5176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3345070" y="2802173"/>
            <a:ext cx="648072" cy="636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2502532" y="3663620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4092347" y="3591612"/>
            <a:ext cx="648072" cy="6109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997823" y="3692748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5838860" y="3692747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6678996" y="3692747"/>
            <a:ext cx="648072" cy="445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493114" y="3699615"/>
            <a:ext cx="648072" cy="5214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8262532" y="3650003"/>
            <a:ext cx="648072" cy="5672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9160377" y="3663620"/>
            <a:ext cx="542955" cy="5400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9978171" y="3656742"/>
            <a:ext cx="470046" cy="5176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719921" y="3610094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922194" y="3595123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3345070" y="3679943"/>
            <a:ext cx="648072" cy="4877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893864" y="1972983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1654825" y="1951867"/>
            <a:ext cx="648072" cy="610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39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818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14545" y="2118507"/>
            <a:ext cx="771174" cy="4192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80265" y="2118506"/>
            <a:ext cx="485554" cy="4192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92344" y="2118506"/>
            <a:ext cx="547879" cy="3144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63552" y="2747328"/>
            <a:ext cx="864095" cy="5144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80265" y="2747328"/>
            <a:ext cx="399867" cy="3048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64352" y="2747328"/>
            <a:ext cx="720079" cy="3048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2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76528" y="2327485"/>
            <a:ext cx="504595" cy="476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80198" y="2337008"/>
            <a:ext cx="523636" cy="476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89454" y="2337008"/>
            <a:ext cx="523636" cy="4570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12363" y="2327485"/>
            <a:ext cx="552198" cy="476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26347" y="2356053"/>
            <a:ext cx="428429" cy="4190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81123" y="3832085"/>
            <a:ext cx="504595" cy="4666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18942" y="3841608"/>
            <a:ext cx="485553" cy="4475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78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86446" y="1815133"/>
            <a:ext cx="428429" cy="4009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48099" y="1776944"/>
            <a:ext cx="533157" cy="4773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09685" y="1786492"/>
            <a:ext cx="523636" cy="4487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99107" y="1815133"/>
            <a:ext cx="533157" cy="3818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36925" y="1796039"/>
            <a:ext cx="495074" cy="4009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78545" y="1824680"/>
            <a:ext cx="514115" cy="4105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29322" y="3275854"/>
            <a:ext cx="533157" cy="4678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763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4330" y="1870549"/>
            <a:ext cx="714049" cy="3238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99570" y="1870549"/>
            <a:ext cx="704528" cy="3143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46247" y="1870549"/>
            <a:ext cx="723570" cy="3238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11966" y="1870549"/>
            <a:ext cx="714049" cy="3238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33851" y="2480129"/>
            <a:ext cx="704528" cy="3143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90049" y="2480129"/>
            <a:ext cx="714049" cy="3238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55768" y="2480129"/>
            <a:ext cx="704528" cy="3238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11966" y="2480129"/>
            <a:ext cx="714049" cy="3238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41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1867" y="2127578"/>
            <a:ext cx="399867" cy="3142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61487" y="2118055"/>
            <a:ext cx="409388" cy="3333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70148" y="2108532"/>
            <a:ext cx="399867" cy="3428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40727" y="2108532"/>
            <a:ext cx="380826" cy="3428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4528" y="2603751"/>
            <a:ext cx="399867" cy="3333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14148" y="2603751"/>
            <a:ext cx="409388" cy="3333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22809" y="2603751"/>
            <a:ext cx="399867" cy="3237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83867" y="2594227"/>
            <a:ext cx="399867" cy="3428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76396" y="2727555"/>
            <a:ext cx="399867" cy="3142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56495" y="2718032"/>
            <a:ext cx="409388" cy="3333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65157" y="2708509"/>
            <a:ext cx="399867" cy="3428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26214" y="2708509"/>
            <a:ext cx="409388" cy="3428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676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8297" y="1861358"/>
            <a:ext cx="714049" cy="3049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37652" y="1861358"/>
            <a:ext cx="704528" cy="3049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27008" y="1851829"/>
            <a:ext cx="714049" cy="3239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8297" y="2471198"/>
            <a:ext cx="714049" cy="3144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28132" y="2461669"/>
            <a:ext cx="714049" cy="3239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17487" y="2461669"/>
            <a:ext cx="714049" cy="3239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81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95107" y="2969280"/>
            <a:ext cx="723570" cy="3148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85190" y="3579956"/>
            <a:ext cx="714049" cy="3148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95107" y="4200174"/>
            <a:ext cx="723570" cy="3148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1482</TotalTime>
  <Words>0</Words>
  <Application>Microsoft Office PowerPoint</Application>
  <PresentationFormat>宽屏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188</cp:revision>
  <dcterms:created xsi:type="dcterms:W3CDTF">2015-08-18T12:29:20Z</dcterms:created>
  <dcterms:modified xsi:type="dcterms:W3CDTF">2022-01-19T06:13:19Z</dcterms:modified>
</cp:coreProperties>
</file>