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7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42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59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3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7487" y="1917990"/>
            <a:ext cx="371305" cy="276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9586" y="1898944"/>
            <a:ext cx="361785" cy="323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12165" y="1898944"/>
            <a:ext cx="371305" cy="323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7487" y="2546482"/>
            <a:ext cx="371305" cy="2952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4099" y="2527437"/>
            <a:ext cx="380826" cy="314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36198" y="2527437"/>
            <a:ext cx="371305" cy="314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30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19169" y="2787263"/>
            <a:ext cx="1056793" cy="314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80624" y="3416927"/>
            <a:ext cx="1047272" cy="314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3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7454" y="3166542"/>
            <a:ext cx="361785" cy="304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6165" y="3795363"/>
            <a:ext cx="361785" cy="304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3421" y="4414656"/>
            <a:ext cx="361785" cy="304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1487" y="5043477"/>
            <a:ext cx="361785" cy="304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2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6876" y="2092694"/>
            <a:ext cx="1951735" cy="13088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0264" y="2092694"/>
            <a:ext cx="1951735" cy="13088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0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97322" y="3264202"/>
            <a:ext cx="390347" cy="57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6033" y="3846020"/>
            <a:ext cx="10891636" cy="66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6033" y="4437377"/>
            <a:ext cx="1580429" cy="66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1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3256" y="1232431"/>
            <a:ext cx="218975" cy="247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6942" y="1775469"/>
            <a:ext cx="390347" cy="314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8958" y="1784996"/>
            <a:ext cx="371305" cy="304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1454" y="1784996"/>
            <a:ext cx="390347" cy="304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83471" y="1775469"/>
            <a:ext cx="723570" cy="314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20688"/>
            <a:ext cx="11520000" cy="4045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6446" y="1585485"/>
            <a:ext cx="10206148" cy="57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2167270"/>
            <a:ext cx="10910677" cy="66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917" y="2758592"/>
            <a:ext cx="8130644" cy="57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4628" y="3626501"/>
            <a:ext cx="228495" cy="247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1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1487" y="1832418"/>
            <a:ext cx="371305" cy="323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3421" y="1841942"/>
            <a:ext cx="371305" cy="314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6809" y="1832418"/>
            <a:ext cx="371305" cy="85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64892" y="1927661"/>
            <a:ext cx="295140" cy="38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64892" y="1975282"/>
            <a:ext cx="295140" cy="476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45851" y="2032428"/>
            <a:ext cx="323702" cy="1142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78743" y="1851466"/>
            <a:ext cx="380826" cy="295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00033" y="4203965"/>
            <a:ext cx="723570" cy="314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03636" y="4194440"/>
            <a:ext cx="1066314" cy="323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05355" y="4784946"/>
            <a:ext cx="1056793" cy="314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23338" y="4784946"/>
            <a:ext cx="714049" cy="314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5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780928"/>
            <a:ext cx="4543425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8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矩形 15"/>
          <p:cNvSpPr/>
          <p:nvPr/>
        </p:nvSpPr>
        <p:spPr>
          <a:xfrm>
            <a:off x="839416" y="21328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703512" y="21328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512356" y="2087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279844" y="2087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115620" y="21328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924464" y="2087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733308" y="21328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30428" y="21328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449352" y="21063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256240" y="20983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071286" y="20867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968944" y="20983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655643" y="21063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39416" y="299695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703512" y="30451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512356" y="30001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279844" y="30001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115620" y="299695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924464" y="30001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733308" y="29249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530428" y="29249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449352" y="29249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256240" y="301061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071286" y="299901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9968944" y="301061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0704512" y="29249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839416" y="383333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703512" y="383333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512356" y="378832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279844" y="378832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115620" y="37890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924464" y="378832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5733308" y="383333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6530428" y="383333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449352" y="380681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8256240" y="379880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9071286" y="378720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9968944" y="379880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0704512" y="37890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839416" y="463311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703512" y="463311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512356" y="458810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3279844" y="458810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115620" y="463311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4924464" y="458810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5807968" y="45811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6672064" y="46531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7449352" y="460660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8256240" y="459858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9071286" y="458699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9912424" y="45811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10776520" y="460660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2512356" y="1336175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3279844" y="1336175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4115620" y="1381183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4924464" y="1336175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5733308" y="1381183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6530428" y="1381183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7449352" y="135466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8256240" y="1346655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9071286" y="1335059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9968944" y="1346655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10655643" y="135466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5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矩形 15"/>
          <p:cNvSpPr/>
          <p:nvPr/>
        </p:nvSpPr>
        <p:spPr>
          <a:xfrm>
            <a:off x="909044" y="11247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631504" y="11247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95600" y="10797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349472" y="10797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185248" y="11247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994092" y="10797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802936" y="11247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600056" y="112474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518980" y="10982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325868" y="109021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140914" y="107862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912424" y="109021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848528" y="10982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16277" y="20349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680373" y="20349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489217" y="19899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256705" y="19899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092481" y="20349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901325" y="19899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710169" y="20349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507289" y="20349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426213" y="20084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233101" y="20004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048147" y="19888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45805" y="20004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704512" y="20084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16277" y="2862529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680373" y="2862529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489217" y="281752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256705" y="281752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092481" y="2862529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901325" y="281752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710169" y="2862529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507289" y="2862529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7426213" y="2836013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233101" y="282800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9048147" y="2816405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9945805" y="282800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10632504" y="2836013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16277" y="36191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680373" y="36191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2489217" y="35741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3256705" y="35741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092481" y="36191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901325" y="35741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5710169" y="36191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8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23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0297" y="1841828"/>
            <a:ext cx="333223" cy="314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6080" y="1841828"/>
            <a:ext cx="777837" cy="314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32504" y="1841829"/>
            <a:ext cx="492123" cy="3630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3553" y="2346539"/>
            <a:ext cx="484414" cy="314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46909" y="2346539"/>
            <a:ext cx="333223" cy="314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83603" y="2346539"/>
            <a:ext cx="333223" cy="314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4611" y="2139082"/>
            <a:ext cx="447471" cy="448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8611" y="2158165"/>
            <a:ext cx="514115" cy="419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5950" y="2139082"/>
            <a:ext cx="409388" cy="457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40925" y="2139082"/>
            <a:ext cx="514115" cy="467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0181" y="2129541"/>
            <a:ext cx="523636" cy="467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7487" y="3484403"/>
            <a:ext cx="533157" cy="419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23867" y="3503486"/>
            <a:ext cx="447471" cy="4007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09289" y="3465321"/>
            <a:ext cx="476033" cy="448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18545" y="3484403"/>
            <a:ext cx="485553" cy="419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6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1698935"/>
            <a:ext cx="495074" cy="409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7570" y="1737023"/>
            <a:ext cx="447471" cy="333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2115" y="1670368"/>
            <a:ext cx="541918" cy="466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8975" y="1670368"/>
            <a:ext cx="523636" cy="466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98314" y="1689412"/>
            <a:ext cx="456991" cy="428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98049" y="1689412"/>
            <a:ext cx="485553" cy="418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97586" y="1670369"/>
            <a:ext cx="485553" cy="4570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57884" y="2924944"/>
            <a:ext cx="409388" cy="497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8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0347" y="2158520"/>
            <a:ext cx="380826" cy="324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7041" y="2654831"/>
            <a:ext cx="380826" cy="324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9057" y="3151141"/>
            <a:ext cx="380826" cy="334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0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矩形 2"/>
          <p:cNvSpPr/>
          <p:nvPr/>
        </p:nvSpPr>
        <p:spPr>
          <a:xfrm>
            <a:off x="4295800" y="1484784"/>
            <a:ext cx="93610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663952" y="2060848"/>
            <a:ext cx="93610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653480" y="2735475"/>
            <a:ext cx="1666656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20084" y="3465016"/>
            <a:ext cx="1263548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0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2993907"/>
            <a:ext cx="714049" cy="3237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5917" y="3631876"/>
            <a:ext cx="714049" cy="304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9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6000" y="2320467"/>
            <a:ext cx="723570" cy="3148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0396" y="2950243"/>
            <a:ext cx="714049" cy="3148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1477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2022-01-19T06:39:26Z</dcterms:modified>
</cp:coreProperties>
</file>