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46" r:id="rId2"/>
    <p:sldId id="276" r:id="rId3"/>
    <p:sldId id="325" r:id="rId4"/>
    <p:sldId id="326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7" r:id="rId22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103" d="100"/>
          <a:sy n="103" d="100"/>
        </p:scale>
        <p:origin x="37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210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298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67206" y="2918763"/>
            <a:ext cx="4274776" cy="3334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76727" y="4062036"/>
            <a:ext cx="5274446" cy="3239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39621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20624" y="1243966"/>
            <a:ext cx="1732760" cy="3143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82806" y="1805910"/>
            <a:ext cx="704528" cy="3238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15169" y="1805910"/>
            <a:ext cx="1075834" cy="3238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71037" y="1805910"/>
            <a:ext cx="1409057" cy="3143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40062" y="2377379"/>
            <a:ext cx="1037752" cy="3143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18839" y="2939323"/>
            <a:ext cx="723570" cy="3143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508789" y="2948847"/>
            <a:ext cx="714049" cy="3047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73615" y="3520316"/>
            <a:ext cx="704528" cy="3143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177880" y="3520316"/>
            <a:ext cx="733090" cy="3143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699202" y="3520316"/>
            <a:ext cx="704528" cy="3143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527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42446" y="2480129"/>
            <a:ext cx="2065983" cy="3238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589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03768" y="1203881"/>
            <a:ext cx="723570" cy="3144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60363" y="1194351"/>
            <a:ext cx="1113917" cy="3239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88264" y="1194351"/>
            <a:ext cx="752132" cy="3144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72132" y="1823286"/>
            <a:ext cx="704528" cy="3049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19801" y="3671972"/>
            <a:ext cx="314181" cy="3144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80661" y="3671972"/>
            <a:ext cx="333223" cy="3144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60561" y="3671972"/>
            <a:ext cx="333223" cy="3144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507570" y="3671972"/>
            <a:ext cx="333223" cy="3144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872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549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85917" y="2491349"/>
            <a:ext cx="333223" cy="3146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403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6727" y="2827339"/>
            <a:ext cx="714049" cy="3055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18743" y="2808243"/>
            <a:ext cx="714049" cy="3246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76727" y="3428883"/>
            <a:ext cx="714049" cy="3150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18743" y="3428883"/>
            <a:ext cx="714049" cy="3055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549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23933" y="2081294"/>
            <a:ext cx="3636892" cy="6389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836712"/>
            <a:ext cx="11520000" cy="37352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065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6" name="矩形 15"/>
          <p:cNvSpPr/>
          <p:nvPr/>
        </p:nvSpPr>
        <p:spPr>
          <a:xfrm>
            <a:off x="839416" y="206084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703512" y="206084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495600" y="206084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3256112" y="206084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079776" y="206084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015880" y="206084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5783624" y="2081132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6535279" y="2053140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7414699" y="206084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190414" y="2081132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095992" y="2132856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9905137" y="2074742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0670833" y="206084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839416" y="2893372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1703512" y="2893372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2495600" y="2893372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3256112" y="2893372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079776" y="2893372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5015880" y="2893372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5783624" y="2913656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6535279" y="2885664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7414699" y="2893372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8190414" y="2913656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9095992" y="2965380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9905137" y="2907266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0704512" y="2893372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839416" y="3739790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1703512" y="3739790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2495600" y="3739790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3256112" y="3739790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4079776" y="3739790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5015880" y="3739790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5783624" y="3760074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6535279" y="3732082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7414699" y="3739790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8190414" y="3760074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9095992" y="381179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9905137" y="3753684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10670833" y="3739790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839416" y="4532794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1703512" y="4532794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2495600" y="4532794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3256112" y="4532794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4079776" y="4532794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5015880" y="4532794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5783624" y="455307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6535279" y="4525086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7414699" y="4532794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8190414" y="455307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9095992" y="4604802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9905137" y="454668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10670833" y="4532794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69"/>
          <p:cNvSpPr/>
          <p:nvPr/>
        </p:nvSpPr>
        <p:spPr>
          <a:xfrm>
            <a:off x="2495600" y="132220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矩形 70"/>
          <p:cNvSpPr/>
          <p:nvPr/>
        </p:nvSpPr>
        <p:spPr>
          <a:xfrm>
            <a:off x="3256112" y="132220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 71"/>
          <p:cNvSpPr/>
          <p:nvPr/>
        </p:nvSpPr>
        <p:spPr>
          <a:xfrm>
            <a:off x="4079776" y="132220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矩形 72"/>
          <p:cNvSpPr/>
          <p:nvPr/>
        </p:nvSpPr>
        <p:spPr>
          <a:xfrm>
            <a:off x="5015880" y="132220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矩形 73"/>
          <p:cNvSpPr/>
          <p:nvPr/>
        </p:nvSpPr>
        <p:spPr>
          <a:xfrm>
            <a:off x="5783624" y="1342492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6535279" y="1314500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矩形 75"/>
          <p:cNvSpPr/>
          <p:nvPr/>
        </p:nvSpPr>
        <p:spPr>
          <a:xfrm>
            <a:off x="7414699" y="132220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>
            <a:off x="8190414" y="1342492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 77"/>
          <p:cNvSpPr/>
          <p:nvPr/>
        </p:nvSpPr>
        <p:spPr>
          <a:xfrm>
            <a:off x="9095992" y="1394216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9905137" y="1336102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10670833" y="132220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87" y="2590800"/>
            <a:ext cx="6905625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323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6" name="矩形 15"/>
          <p:cNvSpPr/>
          <p:nvPr/>
        </p:nvSpPr>
        <p:spPr>
          <a:xfrm>
            <a:off x="863760" y="1123611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727856" y="1123611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519944" y="1123611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3280456" y="1123611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104120" y="1123611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040224" y="1123611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5807968" y="1143895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6559623" y="1115903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7439043" y="1123611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214758" y="1143895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120336" y="1195619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9929481" y="1137505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0695177" y="1123611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863760" y="197492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1727856" y="197492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2519944" y="197492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3280456" y="197492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104120" y="197492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5040224" y="197492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5807968" y="1995212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6559623" y="1967220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7439043" y="197492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8214758" y="1995212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9120336" y="2046936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9929481" y="1988822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10695177" y="1974928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863760" y="2822247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1727856" y="2822247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2519944" y="2822247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3280456" y="2822247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4104120" y="2822247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5040224" y="2822247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5807968" y="2842531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6559623" y="2814539"/>
            <a:ext cx="648072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390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908720"/>
            <a:ext cx="11520000" cy="17847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29153" y="1710414"/>
            <a:ext cx="472896" cy="2686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11764" y="1556793"/>
            <a:ext cx="399867" cy="4208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39730" y="1556793"/>
            <a:ext cx="218975" cy="4208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82079" y="1556793"/>
            <a:ext cx="152329" cy="4113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85748" y="1729503"/>
            <a:ext cx="371305" cy="2385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108921" y="1786767"/>
            <a:ext cx="218975" cy="2481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764704"/>
            <a:ext cx="11520000" cy="35738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58335" y="2051278"/>
            <a:ext cx="485553" cy="4765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71723" y="2041748"/>
            <a:ext cx="504595" cy="4765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09541" y="2060808"/>
            <a:ext cx="476033" cy="4574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99227" y="2041748"/>
            <a:ext cx="485553" cy="4574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008021" y="2070338"/>
            <a:ext cx="476033" cy="4574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11194" y="3547517"/>
            <a:ext cx="533157" cy="4383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52880" y="3528456"/>
            <a:ext cx="523636" cy="4479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81178" y="3576107"/>
            <a:ext cx="514115" cy="3812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4112520"/>
            <a:ext cx="11520000" cy="15316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12" name="Rectangle 2"/>
          <p:cNvSpPr/>
          <p:nvPr/>
        </p:nvSpPr>
        <p:spPr bwMode="white">
          <a:xfrm>
            <a:off x="2905399" y="4801756"/>
            <a:ext cx="418909" cy="4786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3676573" y="4849620"/>
            <a:ext cx="495074" cy="3637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6475647" y="4792183"/>
            <a:ext cx="495074" cy="4786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7275382" y="4801756"/>
            <a:ext cx="456991" cy="4499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1052736"/>
            <a:ext cx="11520000" cy="42763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18810" y="1813363"/>
            <a:ext cx="542678" cy="3142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32305" y="1700808"/>
            <a:ext cx="770472" cy="5040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33256" y="2420889"/>
            <a:ext cx="822584" cy="3600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32305" y="2420888"/>
            <a:ext cx="751430" cy="4401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11824" y="2861024"/>
            <a:ext cx="1080120" cy="784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04511" y="3051508"/>
            <a:ext cx="945207" cy="4857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03712" y="4289652"/>
            <a:ext cx="662767" cy="4354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16481" y="4289653"/>
            <a:ext cx="709602" cy="3142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458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14809" y="1873797"/>
            <a:ext cx="714049" cy="3251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80528" y="1883361"/>
            <a:ext cx="714049" cy="3060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36727" y="1873797"/>
            <a:ext cx="714049" cy="3251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92925" y="1883361"/>
            <a:ext cx="723570" cy="3060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14809" y="2485882"/>
            <a:ext cx="714049" cy="3156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80528" y="2485882"/>
            <a:ext cx="714049" cy="3156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736727" y="2485882"/>
            <a:ext cx="695008" cy="3156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92925" y="2485882"/>
            <a:ext cx="714049" cy="3156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764704"/>
            <a:ext cx="11520000" cy="39185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151520" y="1241497"/>
            <a:ext cx="261847" cy="4194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41401" y="1384425"/>
            <a:ext cx="656925" cy="2860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09897" y="1966009"/>
            <a:ext cx="199933" cy="2574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94790" y="1966009"/>
            <a:ext cx="495074" cy="3146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05236" y="3634490"/>
            <a:ext cx="380826" cy="3336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22690" y="3634490"/>
            <a:ext cx="390347" cy="3336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205236" y="4206540"/>
            <a:ext cx="380826" cy="3241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022690" y="4206540"/>
            <a:ext cx="390347" cy="3241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058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矩形 2"/>
          <p:cNvSpPr/>
          <p:nvPr/>
        </p:nvSpPr>
        <p:spPr>
          <a:xfrm>
            <a:off x="3647728" y="2060848"/>
            <a:ext cx="1080120" cy="720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107668" y="2636912"/>
            <a:ext cx="2268252" cy="1440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655840" y="3212976"/>
            <a:ext cx="4392488" cy="1440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451956" y="3813810"/>
            <a:ext cx="4508140" cy="720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764704"/>
            <a:ext cx="11520000" cy="28407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92087" y="2032545"/>
            <a:ext cx="3912991" cy="3241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92087" y="3166929"/>
            <a:ext cx="5445818" cy="3336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1477</TotalTime>
  <Words>0</Words>
  <Application>Microsoft Office PowerPoint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187</cp:revision>
  <dcterms:created xsi:type="dcterms:W3CDTF">2015-08-18T12:29:20Z</dcterms:created>
  <dcterms:modified xsi:type="dcterms:W3CDTF">2022-01-19T06:30:35Z</dcterms:modified>
</cp:coreProperties>
</file>