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5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6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74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188640"/>
            <a:ext cx="857128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60648"/>
            <a:ext cx="94080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72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3429000"/>
            <a:ext cx="4143375" cy="70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327" y="2348880"/>
            <a:ext cx="2880320" cy="77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620688"/>
            <a:ext cx="1041230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404664"/>
            <a:ext cx="1005148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61288"/>
            <a:ext cx="1031969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32656"/>
            <a:ext cx="788504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32656"/>
            <a:ext cx="11520000" cy="54829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476672"/>
            <a:ext cx="11520000" cy="39631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88640"/>
            <a:ext cx="11520000" cy="54997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2022-01-19T05:07:23Z</dcterms:modified>
</cp:coreProperties>
</file>