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3872" y="3429000"/>
            <a:ext cx="11520000" cy="861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492896"/>
            <a:ext cx="2880320" cy="77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1856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979" y="1721591"/>
            <a:ext cx="285619" cy="172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4525" y="1664177"/>
            <a:ext cx="371305" cy="229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0855" y="1484785"/>
            <a:ext cx="251129" cy="409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5698" y="1517069"/>
            <a:ext cx="542677" cy="376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794297" y="1517068"/>
            <a:ext cx="251129" cy="409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2073549"/>
            <a:ext cx="380826" cy="31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4363" y="2073549"/>
            <a:ext cx="380826" cy="31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1586" y="2063996"/>
            <a:ext cx="380826" cy="324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7371" y="2073549"/>
            <a:ext cx="361785" cy="31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6446" y="2522557"/>
            <a:ext cx="371305" cy="324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6942" y="2618091"/>
            <a:ext cx="380826" cy="31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52231" y="2522557"/>
            <a:ext cx="380826" cy="324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42247" y="2618091"/>
            <a:ext cx="371305" cy="31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89454" y="2532110"/>
            <a:ext cx="371305" cy="305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79471" y="2618091"/>
            <a:ext cx="371305" cy="31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45719" y="2532110"/>
            <a:ext cx="380826" cy="31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35735" y="2627644"/>
            <a:ext cx="380826" cy="305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4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2262727"/>
            <a:ext cx="2294479" cy="1363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262727"/>
            <a:ext cx="3865388" cy="1373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9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0380" y="2613095"/>
            <a:ext cx="1304330" cy="29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3232047"/>
            <a:ext cx="656925" cy="29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4082" y="3841477"/>
            <a:ext cx="1285289" cy="304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3841477"/>
            <a:ext cx="1304330" cy="304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4561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0103" y="1639688"/>
            <a:ext cx="428429" cy="390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3194" y="1630164"/>
            <a:ext cx="447471" cy="390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4847" y="1658734"/>
            <a:ext cx="466512" cy="361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9309" y="1649211"/>
            <a:ext cx="504595" cy="38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8566" y="1630164"/>
            <a:ext cx="447471" cy="399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0632" y="2687258"/>
            <a:ext cx="504595" cy="419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2285" y="2687258"/>
            <a:ext cx="504595" cy="419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9309" y="2677735"/>
            <a:ext cx="495074" cy="419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00962" y="2677735"/>
            <a:ext cx="485553" cy="438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35574" y="3591978"/>
            <a:ext cx="1618512" cy="295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01095" y="3601501"/>
            <a:ext cx="352264" cy="28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02086" y="4201473"/>
            <a:ext cx="361785" cy="295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2022-01-19T05:05:49Z</dcterms:modified>
</cp:coreProperties>
</file>