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331" r:id="rId2"/>
    <p:sldId id="324" r:id="rId3"/>
    <p:sldId id="325" r:id="rId4"/>
    <p:sldId id="326" r:id="rId5"/>
    <p:sldId id="327" r:id="rId6"/>
    <p:sldId id="328" r:id="rId7"/>
    <p:sldId id="329" r:id="rId8"/>
    <p:sldId id="332" r:id="rId9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7" d="100"/>
          <a:sy n="77" d="100"/>
        </p:scale>
        <p:origin x="114" y="7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2022/1/19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-1" y="0"/>
            <a:ext cx="12192001" cy="6874644"/>
            <a:chOff x="-1" y="0"/>
            <a:chExt cx="12192001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2235679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6321" y="0"/>
              <a:ext cx="2235679" cy="68746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3301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961"/>
          <a:stretch/>
        </p:blipFill>
        <p:spPr>
          <a:xfrm>
            <a:off x="5231904" y="3356992"/>
            <a:ext cx="2999736" cy="942398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9886" y="2204864"/>
            <a:ext cx="2880320" cy="77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332656"/>
            <a:ext cx="11520000" cy="49719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47966" y="1484785"/>
            <a:ext cx="595705" cy="40041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61354" y="1484785"/>
            <a:ext cx="474605" cy="4004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688288" y="1484785"/>
            <a:ext cx="276604" cy="3908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51584" y="2018550"/>
            <a:ext cx="482001" cy="2952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75405" y="2018551"/>
            <a:ext cx="399868" cy="29526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9480376" y="2018550"/>
            <a:ext cx="636515" cy="47434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2138578" y="3428225"/>
            <a:ext cx="409388" cy="42861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975735" y="3437750"/>
            <a:ext cx="285619" cy="41909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681586" y="4675977"/>
            <a:ext cx="495074" cy="3619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471801" y="4666452"/>
            <a:ext cx="456991" cy="3619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099504" y="4647403"/>
            <a:ext cx="504595" cy="40004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5975404" y="4714077"/>
            <a:ext cx="257057" cy="2952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34787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29256" y="2597525"/>
            <a:ext cx="361785" cy="2863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56826" y="2597525"/>
            <a:ext cx="352264" cy="2863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574876" y="2597525"/>
            <a:ext cx="352264" cy="2767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583404" y="2587981"/>
            <a:ext cx="371305" cy="30541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38776" y="3017470"/>
            <a:ext cx="352264" cy="27678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47305" y="3017470"/>
            <a:ext cx="361785" cy="28632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574876" y="3017470"/>
            <a:ext cx="352264" cy="2958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583404" y="3017470"/>
            <a:ext cx="361785" cy="29586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360" y="404664"/>
            <a:ext cx="11520000" cy="2936869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58798" y="2063804"/>
            <a:ext cx="980628" cy="2955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38500" y="2054268"/>
            <a:ext cx="1304330" cy="3051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715525" y="2912444"/>
            <a:ext cx="675966" cy="3051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90831" y="2912444"/>
            <a:ext cx="2246876" cy="30512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1344" y="872495"/>
            <a:ext cx="11520000" cy="212445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636831" y="1405990"/>
            <a:ext cx="228495" cy="2286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892897" y="1405990"/>
            <a:ext cx="247537" cy="2286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42286" y="1825166"/>
            <a:ext cx="257057" cy="2476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131905" y="1834693"/>
            <a:ext cx="257057" cy="23816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131244" y="1834693"/>
            <a:ext cx="218975" cy="22864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9159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527933" y="2432964"/>
            <a:ext cx="4122446" cy="30489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90776" y="3300004"/>
            <a:ext cx="304661" cy="2858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204231" y="3300004"/>
            <a:ext cx="314181" cy="2858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727206" y="3300004"/>
            <a:ext cx="314181" cy="2858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0250181" y="3300004"/>
            <a:ext cx="304661" cy="28583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-1" y="0"/>
            <a:ext cx="12192001" cy="6858000"/>
            <a:chOff x="-1" y="0"/>
            <a:chExt cx="12192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533419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58581" y="0"/>
              <a:ext cx="3533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27448" y="5148808"/>
              <a:ext cx="3533419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512504" y="5148808"/>
              <a:ext cx="3533419" cy="17091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9402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1510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3" baseType="lpstr">
      <vt:lpstr>等线</vt:lpstr>
      <vt:lpstr>宋体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work</cp:lastModifiedBy>
  <cp:revision>188</cp:revision>
  <dcterms:created xsi:type="dcterms:W3CDTF">2015-08-18T12:29:20Z</dcterms:created>
  <dcterms:modified xsi:type="dcterms:W3CDTF">2022-01-19T04:56:12Z</dcterms:modified>
</cp:coreProperties>
</file>