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30" r:id="rId2"/>
    <p:sldId id="324" r:id="rId3"/>
    <p:sldId id="325" r:id="rId4"/>
    <p:sldId id="326" r:id="rId5"/>
    <p:sldId id="327" r:id="rId6"/>
    <p:sldId id="328" r:id="rId7"/>
    <p:sldId id="331" r:id="rId8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63" d="100"/>
          <a:sy n="63" d="100"/>
        </p:scale>
        <p:origin x="84" y="10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2022/1/19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4B1896-BCC5-4D82-8B83-35204212450D}"/>
              </a:ext>
            </a:extLst>
          </p:cNvPr>
          <p:cNvGrpSpPr/>
          <p:nvPr/>
        </p:nvGrpSpPr>
        <p:grpSpPr>
          <a:xfrm>
            <a:off x="-1" y="0"/>
            <a:ext cx="12192001" cy="6874644"/>
            <a:chOff x="-1" y="0"/>
            <a:chExt cx="12192001" cy="687464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E81C23-7573-42D2-9219-71B64939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07240C-12DD-4FB1-9A28-FCCFF960A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235679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A1C58C-BDDD-4AEF-8998-15872597D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56321" y="0"/>
              <a:ext cx="2235679" cy="68746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0492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8333"/>
          <a:stretch/>
        </p:blipFill>
        <p:spPr>
          <a:xfrm>
            <a:off x="3143672" y="3356992"/>
            <a:ext cx="5952064" cy="115362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9544" y="2420888"/>
            <a:ext cx="2880320" cy="777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260648"/>
            <a:ext cx="11520000" cy="294499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53318" y="2223976"/>
            <a:ext cx="399868" cy="3049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49979" y="2300222"/>
            <a:ext cx="218975" cy="2287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06508" y="2300222"/>
            <a:ext cx="209454" cy="17155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700194" y="1988840"/>
            <a:ext cx="552198" cy="5401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823301" y="2243038"/>
            <a:ext cx="352264" cy="2287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655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09024" y="2548079"/>
            <a:ext cx="466512" cy="4385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72066" y="4073357"/>
            <a:ext cx="495074" cy="3622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62280" y="4063824"/>
            <a:ext cx="476033" cy="4385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260363" y="4073357"/>
            <a:ext cx="495074" cy="4289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8392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00561" y="1899629"/>
            <a:ext cx="666446" cy="2954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56826" y="1899629"/>
            <a:ext cx="675966" cy="2954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32132" y="1890098"/>
            <a:ext cx="666446" cy="3049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897917" y="1899629"/>
            <a:ext cx="666446" cy="2954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10082" y="2623952"/>
            <a:ext cx="656925" cy="2954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56826" y="2623952"/>
            <a:ext cx="685487" cy="2954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232132" y="2623952"/>
            <a:ext cx="647404" cy="2954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897917" y="2623952"/>
            <a:ext cx="666446" cy="2954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966545" y="4139313"/>
            <a:ext cx="1304330" cy="2954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127404" y="4139313"/>
            <a:ext cx="1294809" cy="2954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966545" y="4863637"/>
            <a:ext cx="1304330" cy="2859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136925" y="4854106"/>
            <a:ext cx="1266247" cy="2954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260648"/>
            <a:ext cx="11520000" cy="37411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27537" y="2198032"/>
            <a:ext cx="2561057" cy="2958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23867" y="2923358"/>
            <a:ext cx="647404" cy="2958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42446" y="2913815"/>
            <a:ext cx="666446" cy="2958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51504" y="2932902"/>
            <a:ext cx="361785" cy="2767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842446" y="3639141"/>
            <a:ext cx="666446" cy="3054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A99D1D-C8EA-4D91-9750-CB305FFADC1E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BA7BA0A-1020-41F8-A342-EF3C893B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540B495-6479-4F0A-AA7A-EF23579AA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3533419" cy="685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5F2AA1D-A80E-4C03-8AA8-DE5FDC668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58581" y="0"/>
              <a:ext cx="3533419" cy="6858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0E08-B471-4334-8A7F-BE577CDDF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7448" y="5148808"/>
              <a:ext cx="3533419" cy="17091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2765C1-1F05-45A4-B77F-83B645E03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12504" y="5148808"/>
              <a:ext cx="3533419" cy="1709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458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1470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等线</vt:lpstr>
      <vt:lpstr>宋体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187</cp:revision>
  <dcterms:created xsi:type="dcterms:W3CDTF">2015-08-18T12:29:20Z</dcterms:created>
  <dcterms:modified xsi:type="dcterms:W3CDTF">2022-01-19T04:14:13Z</dcterms:modified>
</cp:coreProperties>
</file>