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4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5" r:id="rId1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15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76012"/>
            <a:ext cx="11520000" cy="426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1910956"/>
            <a:ext cx="3075173" cy="2078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09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375" r="36243"/>
          <a:stretch/>
        </p:blipFill>
        <p:spPr>
          <a:xfrm>
            <a:off x="551384" y="3585910"/>
            <a:ext cx="7344816" cy="851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2649806"/>
            <a:ext cx="2880320" cy="77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9693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9456" y="2268026"/>
            <a:ext cx="504056" cy="381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3518" y="2200448"/>
            <a:ext cx="522402" cy="448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8589" y="2216845"/>
            <a:ext cx="805643" cy="432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8555" y="2223716"/>
            <a:ext cx="495957" cy="425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0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3952" y="2357256"/>
            <a:ext cx="504055" cy="4193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5219" y="2385850"/>
            <a:ext cx="514877" cy="539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6743" y="2395383"/>
            <a:ext cx="466512" cy="3526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22347" y="2357256"/>
            <a:ext cx="485553" cy="409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31338" y="2366787"/>
            <a:ext cx="447471" cy="409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52561" y="4254077"/>
            <a:ext cx="428429" cy="3812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80000" y="4273140"/>
            <a:ext cx="476033" cy="3526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05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1871043"/>
            <a:ext cx="666446" cy="285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6347" y="1871043"/>
            <a:ext cx="666446" cy="295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2611" y="1871043"/>
            <a:ext cx="675966" cy="285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88396" y="1861513"/>
            <a:ext cx="675966" cy="304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0561" y="2395229"/>
            <a:ext cx="675966" cy="295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6347" y="2395229"/>
            <a:ext cx="666446" cy="295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2132" y="2395229"/>
            <a:ext cx="666446" cy="295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97917" y="2395229"/>
            <a:ext cx="980628" cy="295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43570" y="3567499"/>
            <a:ext cx="342743" cy="304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09090" y="3586560"/>
            <a:ext cx="361785" cy="276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84132" y="3577029"/>
            <a:ext cx="352264" cy="295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43570" y="4110746"/>
            <a:ext cx="352264" cy="304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18611" y="4120276"/>
            <a:ext cx="352264" cy="285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93652" y="4110746"/>
            <a:ext cx="342743" cy="295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6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6413" y="3204182"/>
            <a:ext cx="666446" cy="304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8049" y="3747134"/>
            <a:ext cx="666446" cy="295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9685" y="4280561"/>
            <a:ext cx="666446" cy="295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0595" y="4823514"/>
            <a:ext cx="675966" cy="295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80000"/>
            <a:ext cx="11520000" cy="2221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3459" y="1728465"/>
            <a:ext cx="1332892" cy="295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3541" y="1728465"/>
            <a:ext cx="1361454" cy="295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7161" y="2815597"/>
            <a:ext cx="1304330" cy="295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00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0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5454" y="2900566"/>
            <a:ext cx="656925" cy="295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46380" y="2900566"/>
            <a:ext cx="647404" cy="295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79272" y="2900566"/>
            <a:ext cx="647404" cy="305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12165" y="2900566"/>
            <a:ext cx="647404" cy="295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1471" y="3987187"/>
            <a:ext cx="3655933" cy="305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1223" y="4540029"/>
            <a:ext cx="952066" cy="295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56165" y="4540029"/>
            <a:ext cx="1685157" cy="295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84198" y="4530498"/>
            <a:ext cx="2713388" cy="305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2022-01-19T04:12:07Z</dcterms:modified>
</cp:coreProperties>
</file>