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5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6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0" autoAdjust="0"/>
    <p:restoredTop sz="93083" autoAdjust="0"/>
  </p:normalViewPr>
  <p:slideViewPr>
    <p:cSldViewPr>
      <p:cViewPr>
        <p:scale>
          <a:sx n="50" d="100"/>
          <a:sy n="50" d="100"/>
        </p:scale>
        <p:origin x="132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4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92696"/>
            <a:ext cx="11520000" cy="3787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548680"/>
            <a:ext cx="11520000" cy="24044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2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07" y="3717032"/>
            <a:ext cx="3590925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832" y="2494608"/>
            <a:ext cx="358140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04664"/>
            <a:ext cx="767076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260648"/>
            <a:ext cx="961156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88640"/>
            <a:ext cx="1046929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88640"/>
            <a:ext cx="935240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915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404664"/>
            <a:ext cx="960457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548680"/>
            <a:ext cx="826486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2022-01-19T04:05:56Z</dcterms:modified>
</cp:coreProperties>
</file>