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1864" y="3356992"/>
            <a:ext cx="11520000" cy="1086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420888"/>
            <a:ext cx="35814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3147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9822" y="3807809"/>
            <a:ext cx="399867" cy="333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7178" y="3807809"/>
            <a:ext cx="399867" cy="333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2202" y="3807809"/>
            <a:ext cx="399867" cy="333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7640" y="3807809"/>
            <a:ext cx="390347" cy="333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32186" y="3807809"/>
            <a:ext cx="390347" cy="333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24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99107" y="1940988"/>
            <a:ext cx="276099" cy="239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1190" y="1772816"/>
            <a:ext cx="456991" cy="407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4314" y="2564904"/>
            <a:ext cx="180892" cy="267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0909" y="2562813"/>
            <a:ext cx="218975" cy="239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93123" y="2524547"/>
            <a:ext cx="685487" cy="296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3151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0261" y="2111401"/>
            <a:ext cx="361785" cy="314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0261" y="2730299"/>
            <a:ext cx="361785" cy="304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0261" y="3339675"/>
            <a:ext cx="361785" cy="314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159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8252" y="2249603"/>
            <a:ext cx="1961256" cy="305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8252" y="2870130"/>
            <a:ext cx="2294479" cy="305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7293" y="3481111"/>
            <a:ext cx="1628033" cy="305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3931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575" y="1646878"/>
            <a:ext cx="495074" cy="419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4839" y="1646878"/>
            <a:ext cx="495074" cy="419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3699" y="1646878"/>
            <a:ext cx="466512" cy="43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7484" y="1646878"/>
            <a:ext cx="456991" cy="43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1533" y="2715562"/>
            <a:ext cx="514115" cy="419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85798" y="2715562"/>
            <a:ext cx="514115" cy="419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13699" y="2715562"/>
            <a:ext cx="466512" cy="40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27484" y="2715562"/>
            <a:ext cx="466513" cy="400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47649" y="3641119"/>
            <a:ext cx="685487" cy="276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14955" y="4232712"/>
            <a:ext cx="685487" cy="314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7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2022-01-19T04:04:36Z</dcterms:modified>
</cp:coreProperties>
</file>