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2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1699896"/>
            <a:ext cx="5826644" cy="314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88132" y="2253034"/>
            <a:ext cx="371305" cy="314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8429" y="3921987"/>
            <a:ext cx="371305" cy="314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2558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4474" y="2629943"/>
            <a:ext cx="371305" cy="30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5384" y="2629943"/>
            <a:ext cx="361785" cy="30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772" y="2629943"/>
            <a:ext cx="361785" cy="30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8160" y="2629943"/>
            <a:ext cx="371305" cy="30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9549" y="2629943"/>
            <a:ext cx="371305" cy="30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/>
        </p:blipFill>
        <p:spPr>
          <a:xfrm>
            <a:off x="5015880" y="3505578"/>
            <a:ext cx="2999736" cy="1003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48" y="2467353"/>
            <a:ext cx="35814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0" y="404664"/>
            <a:ext cx="11520000" cy="2326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5086" y="1673544"/>
            <a:ext cx="647406" cy="447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4094" y="1825289"/>
            <a:ext cx="304661" cy="295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5277" y="1704609"/>
            <a:ext cx="346058" cy="416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0776" y="2321077"/>
            <a:ext cx="594309" cy="295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4094" y="2321077"/>
            <a:ext cx="439130" cy="4099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1335" y="2321077"/>
            <a:ext cx="990147" cy="504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32" y="837630"/>
            <a:ext cx="11520000" cy="3599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1574" y="2008889"/>
            <a:ext cx="456991" cy="390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2747" y="1999367"/>
            <a:ext cx="456991" cy="39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6764" y="2008889"/>
            <a:ext cx="456991" cy="409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5904" y="3294419"/>
            <a:ext cx="476033" cy="390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5855" y="3294419"/>
            <a:ext cx="409388" cy="39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6549" y="3294419"/>
            <a:ext cx="466512" cy="399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80830" y="3275374"/>
            <a:ext cx="514115" cy="438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99607" y="3313463"/>
            <a:ext cx="476033" cy="371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2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23" y="1776623"/>
            <a:ext cx="685487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1776623"/>
            <a:ext cx="685487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1776623"/>
            <a:ext cx="675966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1786166"/>
            <a:ext cx="675966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123" y="2272849"/>
            <a:ext cx="666446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2272849"/>
            <a:ext cx="685487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5421" y="2282391"/>
            <a:ext cx="990148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2512" y="2272849"/>
            <a:ext cx="666446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2611" y="3341641"/>
            <a:ext cx="361785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14677" y="3341641"/>
            <a:ext cx="371305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3818" y="3341641"/>
            <a:ext cx="342743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65884" y="3341641"/>
            <a:ext cx="361785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36462" y="3341641"/>
            <a:ext cx="371305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17090" y="3341641"/>
            <a:ext cx="352264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62611" y="3837867"/>
            <a:ext cx="361785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24198" y="3837867"/>
            <a:ext cx="361785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94776" y="3828324"/>
            <a:ext cx="371305" cy="305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965884" y="3837867"/>
            <a:ext cx="361785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545983" y="3837867"/>
            <a:ext cx="361785" cy="28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517090" y="3837867"/>
            <a:ext cx="352264" cy="295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57771"/>
            <a:ext cx="5502942" cy="314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3159239"/>
            <a:ext cx="8244892" cy="305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04664"/>
            <a:ext cx="11520000" cy="3765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7137" y="2673410"/>
            <a:ext cx="4284297" cy="57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740" y="3169102"/>
            <a:ext cx="2151669" cy="57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9048328" y="2132856"/>
            <a:ext cx="2664296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6426" y="2673410"/>
            <a:ext cx="2664296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677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21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2022-01-19T03:59:29Z</dcterms:modified>
</cp:coreProperties>
</file>