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156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0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169"/>
          <a:stretch/>
        </p:blipFill>
        <p:spPr>
          <a:xfrm>
            <a:off x="4799856" y="3356992"/>
            <a:ext cx="3551792" cy="8086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524" y="2060848"/>
            <a:ext cx="35814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20688"/>
            <a:ext cx="11520000" cy="4059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2425" y="3136610"/>
            <a:ext cx="8559074" cy="762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336" y="1080000"/>
            <a:ext cx="11520000" cy="31225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021" y="2235454"/>
            <a:ext cx="495074" cy="448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18674" y="2225905"/>
            <a:ext cx="504595" cy="448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51567" y="2225905"/>
            <a:ext cx="476033" cy="458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13220" y="2264102"/>
            <a:ext cx="514115" cy="391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1071" y="2245003"/>
            <a:ext cx="514115" cy="3915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53848" y="2225905"/>
            <a:ext cx="456991" cy="448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8658" y="3543696"/>
            <a:ext cx="476033" cy="401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841253" y="3515048"/>
            <a:ext cx="466512" cy="458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545121" y="3553245"/>
            <a:ext cx="504595" cy="3819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373418" y="3515048"/>
            <a:ext cx="466512" cy="4488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70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65421" y="1900614"/>
            <a:ext cx="371305" cy="257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9123" y="2415883"/>
            <a:ext cx="371305" cy="2290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8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13421" y="2178920"/>
            <a:ext cx="2599140" cy="305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9884" y="2666267"/>
            <a:ext cx="1009190" cy="3057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94909" y="2675823"/>
            <a:ext cx="675966" cy="2962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43542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7459" y="2329282"/>
            <a:ext cx="1351933" cy="3048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5244" y="2815201"/>
            <a:ext cx="1970776" cy="314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7277" y="3339231"/>
            <a:ext cx="228495" cy="238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72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2022-01-19T03:53:54Z</dcterms:modified>
</cp:coreProperties>
</file>