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7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711"/>
          <a:stretch/>
        </p:blipFill>
        <p:spPr>
          <a:xfrm>
            <a:off x="4655840" y="3501008"/>
            <a:ext cx="3143752" cy="1181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92" y="2204864"/>
            <a:ext cx="35814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25130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4550" y="2288404"/>
            <a:ext cx="485553" cy="3153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7012" y="2317070"/>
            <a:ext cx="218975" cy="229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4979" y="2317070"/>
            <a:ext cx="361785" cy="229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9938" y="2105593"/>
            <a:ext cx="456991" cy="440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75393" y="2374400"/>
            <a:ext cx="218975" cy="229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41507" y="2105593"/>
            <a:ext cx="390347" cy="440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0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395267"/>
            <a:ext cx="447471" cy="419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9272" y="2404798"/>
            <a:ext cx="466512" cy="390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6000" y="2276873"/>
            <a:ext cx="456991" cy="537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3872" y="2276873"/>
            <a:ext cx="399867" cy="499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3190" y="3786782"/>
            <a:ext cx="437950" cy="438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3008" y="3796313"/>
            <a:ext cx="514115" cy="409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51305" y="3824906"/>
            <a:ext cx="428429" cy="381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0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1900614"/>
            <a:ext cx="685487" cy="295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4776" y="1891072"/>
            <a:ext cx="675966" cy="314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5983" y="1891072"/>
            <a:ext cx="685487" cy="314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492220"/>
            <a:ext cx="685487" cy="30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4297" y="2492220"/>
            <a:ext cx="675966" cy="30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5983" y="2492220"/>
            <a:ext cx="685487" cy="30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6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470831"/>
            <a:ext cx="5502942" cy="314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3661611"/>
            <a:ext cx="4217652" cy="314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4180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2144" y="2705948"/>
            <a:ext cx="247537" cy="257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5351" y="2877340"/>
            <a:ext cx="599801" cy="276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2012" y="2858296"/>
            <a:ext cx="1723239" cy="295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6839" y="3620035"/>
            <a:ext cx="894942" cy="285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5351" y="3620035"/>
            <a:ext cx="590280" cy="285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0128" y="4400818"/>
            <a:ext cx="618842" cy="295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2012" y="4400818"/>
            <a:ext cx="1723239" cy="295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2022-01-19T03:52:12Z</dcterms:modified>
</cp:coreProperties>
</file>