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5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41" t="43869" r="34581"/>
          <a:stretch/>
        </p:blipFill>
        <p:spPr>
          <a:xfrm>
            <a:off x="4439816" y="3582409"/>
            <a:ext cx="3672408" cy="1070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2286265"/>
            <a:ext cx="35814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3010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5156" y="2394061"/>
            <a:ext cx="714460" cy="458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5122" y="2394061"/>
            <a:ext cx="732806" cy="458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8048" y="2394062"/>
            <a:ext cx="576501" cy="485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2344" y="2394062"/>
            <a:ext cx="730321" cy="485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3649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3732" y="1908070"/>
            <a:ext cx="485553" cy="428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922" y="1889014"/>
            <a:ext cx="437950" cy="428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575" y="1908070"/>
            <a:ext cx="447471" cy="409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5153" y="1889014"/>
            <a:ext cx="476033" cy="438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6327" y="1908070"/>
            <a:ext cx="456991" cy="400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0294" y="3718400"/>
            <a:ext cx="428429" cy="400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4294" y="3699344"/>
            <a:ext cx="495074" cy="400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42128" y="3699344"/>
            <a:ext cx="476033" cy="390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1890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0995" y="1475825"/>
            <a:ext cx="675966" cy="31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9590" y="1972444"/>
            <a:ext cx="685487" cy="31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7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195554"/>
            <a:ext cx="4227173" cy="305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3187158"/>
            <a:ext cx="666446" cy="305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5173" y="3187158"/>
            <a:ext cx="1313851" cy="314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3421" y="3187158"/>
            <a:ext cx="2618181" cy="305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20688"/>
            <a:ext cx="11520000" cy="3765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3814" y="2041037"/>
            <a:ext cx="371305" cy="314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352" y="4023807"/>
            <a:ext cx="6626380" cy="305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2022-01-19T04:07:44Z</dcterms:modified>
</cp:coreProperties>
</file>