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51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36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1904" y="3707720"/>
            <a:ext cx="11520000" cy="10174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2483584"/>
            <a:ext cx="3217168" cy="87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19699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7529" y="1390230"/>
            <a:ext cx="430046" cy="2964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6000" y="1390230"/>
            <a:ext cx="418268" cy="5266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80377" y="1390230"/>
            <a:ext cx="689826" cy="2964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47529" y="2030957"/>
            <a:ext cx="468128" cy="2868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5881" y="2030956"/>
            <a:ext cx="648071" cy="2868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24393" y="1916831"/>
            <a:ext cx="669578" cy="601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39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0214" y="2100051"/>
            <a:ext cx="466512" cy="409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67008" y="2119117"/>
            <a:ext cx="380826" cy="314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3818" y="2100051"/>
            <a:ext cx="466512" cy="409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61090" y="2128651"/>
            <a:ext cx="380826" cy="3050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07900" y="2100051"/>
            <a:ext cx="476033" cy="409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17090" y="2128651"/>
            <a:ext cx="352264" cy="3050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29322" y="3005704"/>
            <a:ext cx="466512" cy="409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67008" y="3043837"/>
            <a:ext cx="380826" cy="324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32859" y="3005704"/>
            <a:ext cx="476033" cy="409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61090" y="3043837"/>
            <a:ext cx="380826" cy="314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526942" y="3005704"/>
            <a:ext cx="476033" cy="409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498049" y="3043837"/>
            <a:ext cx="380826" cy="314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92696"/>
            <a:ext cx="11520000" cy="2642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矩形 2"/>
          <p:cNvSpPr/>
          <p:nvPr/>
        </p:nvSpPr>
        <p:spPr>
          <a:xfrm>
            <a:off x="5159896" y="1916832"/>
            <a:ext cx="648072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863492" y="2554191"/>
            <a:ext cx="648072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63752" y="3212976"/>
            <a:ext cx="648072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64704"/>
            <a:ext cx="11520000" cy="48236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8467" y="1965848"/>
            <a:ext cx="437950" cy="857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91558" y="1813322"/>
            <a:ext cx="504595" cy="400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7624" y="1860987"/>
            <a:ext cx="428429" cy="3241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80715" y="1832388"/>
            <a:ext cx="456991" cy="3908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0930" y="1813322"/>
            <a:ext cx="437950" cy="400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89773" y="2070710"/>
            <a:ext cx="142809" cy="76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5640" y="2995401"/>
            <a:ext cx="437950" cy="219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96814" y="2900072"/>
            <a:ext cx="447471" cy="4289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95756" y="2900072"/>
            <a:ext cx="485553" cy="409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24054" y="2890539"/>
            <a:ext cx="409388" cy="409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43888" y="3843829"/>
            <a:ext cx="228495" cy="238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05211" y="3843829"/>
            <a:ext cx="257057" cy="238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096021" y="5111704"/>
            <a:ext cx="799735" cy="3050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951888" y="5111704"/>
            <a:ext cx="799735" cy="3050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455822" y="5092638"/>
            <a:ext cx="656925" cy="3050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92696"/>
            <a:ext cx="11520000" cy="30684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5872" y="1855290"/>
            <a:ext cx="980628" cy="30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05872" y="2484234"/>
            <a:ext cx="980628" cy="30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58202" y="3113179"/>
            <a:ext cx="675966" cy="30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2022-01-19T03:45:24Z</dcterms:modified>
</cp:coreProperties>
</file>