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459"/>
          <a:stretch/>
        </p:blipFill>
        <p:spPr>
          <a:xfrm>
            <a:off x="4151784" y="3501008"/>
            <a:ext cx="4439896" cy="1053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492896"/>
            <a:ext cx="3217168" cy="87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04664"/>
            <a:ext cx="11520000" cy="4325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2970" y="2576724"/>
            <a:ext cx="1751801" cy="981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1846" y="2529091"/>
            <a:ext cx="5283966" cy="1047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80000"/>
            <a:ext cx="11520000" cy="3206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6905" y="2282364"/>
            <a:ext cx="456991" cy="419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7599" y="2282364"/>
            <a:ext cx="390347" cy="419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6459" y="2310992"/>
            <a:ext cx="447471" cy="3530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1765" y="2310992"/>
            <a:ext cx="504595" cy="372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112" y="3599239"/>
            <a:ext cx="437950" cy="419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1318" y="3599239"/>
            <a:ext cx="466512" cy="419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2971" y="3608782"/>
            <a:ext cx="476033" cy="410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2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1836087"/>
            <a:ext cx="685487" cy="287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1826516"/>
            <a:ext cx="666446" cy="296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2611" y="1836087"/>
            <a:ext cx="656925" cy="287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355" y="1826516"/>
            <a:ext cx="675966" cy="296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1041" y="2372047"/>
            <a:ext cx="675966" cy="296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6826" y="2372047"/>
            <a:ext cx="666446" cy="287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3090" y="2372047"/>
            <a:ext cx="666446" cy="287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69355" y="2372047"/>
            <a:ext cx="675966" cy="287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04664"/>
            <a:ext cx="11520000" cy="3023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6268" y="2474651"/>
            <a:ext cx="666446" cy="28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7177" y="3008841"/>
            <a:ext cx="675966" cy="295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7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1938082"/>
            <a:ext cx="2760991" cy="1687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8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2022-01-19T03:41:03Z</dcterms:modified>
</cp:coreProperties>
</file>