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7" d="100"/>
          <a:sy n="77" d="100"/>
        </p:scale>
        <p:origin x="114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9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/>
          <a:stretch/>
        </p:blipFill>
        <p:spPr>
          <a:xfrm>
            <a:off x="3359696" y="3789040"/>
            <a:ext cx="5376000" cy="814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2708920"/>
            <a:ext cx="3217168" cy="87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0198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3432" y="2204864"/>
            <a:ext cx="852034" cy="477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39566" y="2204863"/>
            <a:ext cx="528242" cy="468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60620" y="2253890"/>
            <a:ext cx="651604" cy="419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28448" y="2263484"/>
            <a:ext cx="621255" cy="4095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35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7223" y="2273493"/>
            <a:ext cx="466512" cy="448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8694" y="2292589"/>
            <a:ext cx="390347" cy="448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2743" y="2330780"/>
            <a:ext cx="456991" cy="3437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6595" y="3638849"/>
            <a:ext cx="504595" cy="372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55900" y="3648397"/>
            <a:ext cx="361785" cy="4010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808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2347" y="2032324"/>
            <a:ext cx="352264" cy="295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51966" y="2032324"/>
            <a:ext cx="361785" cy="295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1586" y="2032324"/>
            <a:ext cx="361785" cy="295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78677" y="1994231"/>
            <a:ext cx="666446" cy="295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36116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2814" y="2654683"/>
            <a:ext cx="5693355" cy="304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93293" y="3769627"/>
            <a:ext cx="6017057" cy="304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80000"/>
            <a:ext cx="11520000" cy="34616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74823" y="1881048"/>
            <a:ext cx="628363" cy="2860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07715" y="1871512"/>
            <a:ext cx="942545" cy="295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7269" y="2434153"/>
            <a:ext cx="675966" cy="295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5368" y="2443690"/>
            <a:ext cx="333223" cy="2765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19285" y="2987258"/>
            <a:ext cx="695008" cy="295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03649" y="2987258"/>
            <a:ext cx="685487" cy="295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00971" y="3540363"/>
            <a:ext cx="666446" cy="30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94790" y="3549900"/>
            <a:ext cx="352264" cy="295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17699" y="3549900"/>
            <a:ext cx="352264" cy="295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14426" y="4093469"/>
            <a:ext cx="1618512" cy="30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60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2022-01-19T03:39:18Z</dcterms:modified>
</cp:coreProperties>
</file>