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7" d="100"/>
          <a:sy n="77" d="100"/>
        </p:scale>
        <p:origin x="11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336"/>
          <a:stretch/>
        </p:blipFill>
        <p:spPr>
          <a:xfrm>
            <a:off x="5159896" y="3356992"/>
            <a:ext cx="2495680" cy="12565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2489075"/>
            <a:ext cx="3217168" cy="87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04664"/>
            <a:ext cx="11520000" cy="37981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9392" y="2204864"/>
            <a:ext cx="352264" cy="490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0119" y="2313264"/>
            <a:ext cx="495074" cy="362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0483" y="3582483"/>
            <a:ext cx="485553" cy="3530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2301" y="3553854"/>
            <a:ext cx="399867" cy="4008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3475" y="3572940"/>
            <a:ext cx="428429" cy="3817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620688"/>
            <a:ext cx="11520000" cy="27401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1186" y="1995539"/>
            <a:ext cx="352264" cy="295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55847" y="2005086"/>
            <a:ext cx="352264" cy="286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74426" y="2005086"/>
            <a:ext cx="352264" cy="2768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4426" y="2826178"/>
            <a:ext cx="361785" cy="286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74426" y="2816630"/>
            <a:ext cx="342743" cy="2959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2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7586" y="2273212"/>
            <a:ext cx="352264" cy="2959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94314" y="2273212"/>
            <a:ext cx="352264" cy="286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7619" y="2769589"/>
            <a:ext cx="1294809" cy="2959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9223" y="2769589"/>
            <a:ext cx="1304330" cy="2959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2016" y="3771888"/>
            <a:ext cx="1285289" cy="3054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28495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90566" y="2392288"/>
            <a:ext cx="371305" cy="304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80781" y="2392288"/>
            <a:ext cx="361785" cy="304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0996" y="2392288"/>
            <a:ext cx="361785" cy="304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70731" y="2392288"/>
            <a:ext cx="361785" cy="304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60946" y="2392288"/>
            <a:ext cx="361785" cy="304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32120" y="2392288"/>
            <a:ext cx="361785" cy="304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5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4347" y="2796929"/>
            <a:ext cx="228495" cy="228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1074" y="3264315"/>
            <a:ext cx="4760330" cy="305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6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2022-01-19T03:37:13Z</dcterms:modified>
</cp:coreProperties>
</file>