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24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3" d="100"/>
          <a:sy n="63" d="100"/>
        </p:scale>
        <p:origin x="84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67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122" r="38375"/>
          <a:stretch/>
        </p:blipFill>
        <p:spPr>
          <a:xfrm>
            <a:off x="4511824" y="2924944"/>
            <a:ext cx="3168352" cy="18727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984" y="2708419"/>
            <a:ext cx="3217168" cy="87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21767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0392" y="1916832"/>
            <a:ext cx="447471" cy="3893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15830" y="1916832"/>
            <a:ext cx="447471" cy="3893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19235" y="1700808"/>
            <a:ext cx="561719" cy="605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75566" y="1916832"/>
            <a:ext cx="456991" cy="3893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667532" y="1887563"/>
            <a:ext cx="447471" cy="3893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71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9603" y="2129474"/>
            <a:ext cx="456991" cy="4484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42578" y="2129474"/>
            <a:ext cx="456991" cy="4197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03636" y="2129474"/>
            <a:ext cx="485553" cy="4484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74809" y="2139014"/>
            <a:ext cx="476033" cy="4388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14809" y="3388843"/>
            <a:ext cx="476033" cy="3911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038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0561" y="1693031"/>
            <a:ext cx="666446" cy="296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6826" y="1693031"/>
            <a:ext cx="666446" cy="296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13090" y="1693031"/>
            <a:ext cx="666446" cy="296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69355" y="1693031"/>
            <a:ext cx="666446" cy="296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00561" y="2143226"/>
            <a:ext cx="675966" cy="296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75867" y="2152804"/>
            <a:ext cx="656925" cy="296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13090" y="2152804"/>
            <a:ext cx="675966" cy="296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69355" y="2152804"/>
            <a:ext cx="675966" cy="296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332656"/>
            <a:ext cx="11520000" cy="43980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20929" y="1620582"/>
            <a:ext cx="361785" cy="3052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92566" y="2545981"/>
            <a:ext cx="361785" cy="3052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92566" y="3461839"/>
            <a:ext cx="361785" cy="3052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60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51107" y="2185651"/>
            <a:ext cx="980628" cy="2954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89983" y="2652693"/>
            <a:ext cx="980628" cy="2954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41785" y="2643162"/>
            <a:ext cx="2227834" cy="305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42710" y="3110204"/>
            <a:ext cx="352264" cy="2954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27801" y="3119736"/>
            <a:ext cx="675966" cy="2859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09090" y="3567715"/>
            <a:ext cx="647404" cy="305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99107" y="3567715"/>
            <a:ext cx="656925" cy="305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17685" y="3567715"/>
            <a:ext cx="647404" cy="305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98181" y="3567715"/>
            <a:ext cx="666446" cy="2954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497719" y="3577246"/>
            <a:ext cx="971107" cy="2954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24396" y="4034757"/>
            <a:ext cx="971107" cy="2954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33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2022-01-19T03:35:15Z</dcterms:modified>
</cp:coreProperties>
</file>