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5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7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-171400"/>
            <a:ext cx="11520000" cy="46911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76672"/>
            <a:ext cx="11520000" cy="43085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39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3501008"/>
            <a:ext cx="4896544" cy="659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2132856"/>
            <a:ext cx="336232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476672"/>
            <a:ext cx="931031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260648"/>
            <a:ext cx="649292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32656"/>
            <a:ext cx="953331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548680"/>
            <a:ext cx="11520000" cy="39594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620688"/>
            <a:ext cx="11520000" cy="25868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188640"/>
            <a:ext cx="1078054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116632"/>
            <a:ext cx="861511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2022-01-19T03:31:49Z</dcterms:modified>
</cp:coreProperties>
</file>