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1" r:id="rId2"/>
    <p:sldId id="324" r:id="rId3"/>
    <p:sldId id="325" r:id="rId4"/>
    <p:sldId id="326" r:id="rId5"/>
    <p:sldId id="327" r:id="rId6"/>
    <p:sldId id="328" r:id="rId7"/>
    <p:sldId id="332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3" d="100"/>
          <a:sy n="63" d="100"/>
        </p:scale>
        <p:origin x="84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880" y="3573016"/>
            <a:ext cx="11520000" cy="5225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2204864"/>
            <a:ext cx="3362325" cy="105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39230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836712"/>
            <a:ext cx="11520000" cy="1828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8054" y="2275058"/>
            <a:ext cx="666446" cy="295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56880" y="2275058"/>
            <a:ext cx="666446" cy="2857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692696"/>
            <a:ext cx="11520000" cy="39351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0368" y="1607399"/>
            <a:ext cx="3589289" cy="295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13938" y="2045694"/>
            <a:ext cx="675966" cy="295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58731" y="2493517"/>
            <a:ext cx="647404" cy="2858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23591" y="2483989"/>
            <a:ext cx="2837157" cy="3049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9888" y="3798875"/>
            <a:ext cx="9387371" cy="3049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76672"/>
            <a:ext cx="11520000" cy="30106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1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515" y="3482371"/>
            <a:ext cx="11520000" cy="21785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316655" y="3539702"/>
            <a:ext cx="5541024" cy="3057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983432" y="4848767"/>
            <a:ext cx="8644760" cy="3057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983432" y="3979242"/>
            <a:ext cx="10739305" cy="2962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983432" y="4409227"/>
            <a:ext cx="10739305" cy="3057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6857680" y="3549257"/>
            <a:ext cx="4865057" cy="2962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54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2022-01-19T03:27:54Z</dcterms:modified>
</cp:coreProperties>
</file>