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2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80" y="3645024"/>
            <a:ext cx="11520000" cy="864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587749"/>
            <a:ext cx="3362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2600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4591" y="1645312"/>
            <a:ext cx="190413" cy="152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9748" y="1484785"/>
            <a:ext cx="695932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2988" y="1597681"/>
            <a:ext cx="295140" cy="200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98657" y="1645312"/>
            <a:ext cx="599801" cy="276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9682" y="2550296"/>
            <a:ext cx="351982" cy="219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39" y="2550297"/>
            <a:ext cx="323702" cy="219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1550" y="2420888"/>
            <a:ext cx="333223" cy="348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27219" y="2626506"/>
            <a:ext cx="599801" cy="285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644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946" y="1876675"/>
            <a:ext cx="352264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1037" y="1876675"/>
            <a:ext cx="342743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7087" y="1876675"/>
            <a:ext cx="352264" cy="295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3136" y="1876675"/>
            <a:ext cx="352264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18706" y="1876675"/>
            <a:ext cx="352264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5467" y="2898334"/>
            <a:ext cx="333223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1516" y="2917431"/>
            <a:ext cx="352264" cy="257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7087" y="2898334"/>
            <a:ext cx="352264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2177" y="2898334"/>
            <a:ext cx="314181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18706" y="2907883"/>
            <a:ext cx="352264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609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1326" y="2892709"/>
            <a:ext cx="361785" cy="29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6433" y="3397474"/>
            <a:ext cx="361785" cy="304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8285" y="3911763"/>
            <a:ext cx="352264" cy="304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2399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4550" y="2648976"/>
            <a:ext cx="218975" cy="247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4847" y="2648976"/>
            <a:ext cx="247537" cy="247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2748" y="2648976"/>
            <a:ext cx="190413" cy="247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3525" y="2648976"/>
            <a:ext cx="247537" cy="247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5740" y="2648976"/>
            <a:ext cx="257057" cy="247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613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971" y="1398247"/>
            <a:ext cx="352264" cy="257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9690" y="1379178"/>
            <a:ext cx="352264" cy="286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2483" y="1884505"/>
            <a:ext cx="980628" cy="305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1789" y="2408901"/>
            <a:ext cx="656925" cy="29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5028" y="2399366"/>
            <a:ext cx="656925" cy="29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714" y="2914228"/>
            <a:ext cx="980628" cy="305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04896" y="3438624"/>
            <a:ext cx="342743" cy="286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14152" y="3953486"/>
            <a:ext cx="333223" cy="286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2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2022-01-19T03:30:14Z</dcterms:modified>
</cp:coreProperties>
</file>