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61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961"/>
          <a:stretch/>
        </p:blipFill>
        <p:spPr>
          <a:xfrm>
            <a:off x="4727848" y="3717032"/>
            <a:ext cx="2999736" cy="964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59" y="2420888"/>
            <a:ext cx="336232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612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3592" y="1988841"/>
            <a:ext cx="770634" cy="671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5960" y="2060849"/>
            <a:ext cx="526614" cy="341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2344" y="2060848"/>
            <a:ext cx="864095" cy="504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1504" y="2660279"/>
            <a:ext cx="720080" cy="429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9976" y="2564904"/>
            <a:ext cx="382598" cy="390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84232" y="2564905"/>
            <a:ext cx="576064" cy="390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3235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896" y="2048917"/>
            <a:ext cx="437950" cy="3722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4507" y="2048917"/>
            <a:ext cx="418909" cy="429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2193" y="2048917"/>
            <a:ext cx="466512" cy="429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3846" y="2068007"/>
            <a:ext cx="437950" cy="391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3317" y="3385206"/>
            <a:ext cx="485553" cy="381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4491" y="3385206"/>
            <a:ext cx="437950" cy="381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35681" y="3375661"/>
            <a:ext cx="447471" cy="429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4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1853898"/>
            <a:ext cx="333223" cy="257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1844343"/>
            <a:ext cx="352264" cy="277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0991" y="1834789"/>
            <a:ext cx="352264" cy="296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2388938"/>
            <a:ext cx="342743" cy="286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9371" y="2398493"/>
            <a:ext cx="342743" cy="277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40991" y="2388938"/>
            <a:ext cx="352264" cy="286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476672"/>
            <a:ext cx="11520000" cy="35572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9796" y="2488974"/>
            <a:ext cx="4408066" cy="305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9796" y="3585726"/>
            <a:ext cx="4408066" cy="305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810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1145" y="2809779"/>
            <a:ext cx="656925" cy="285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2533" y="2809779"/>
            <a:ext cx="666446" cy="295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4285" y="3390884"/>
            <a:ext cx="228495" cy="228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矩形 5"/>
          <p:cNvSpPr/>
          <p:nvPr/>
        </p:nvSpPr>
        <p:spPr>
          <a:xfrm>
            <a:off x="5228979" y="1988840"/>
            <a:ext cx="6123605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6267" y="2590004"/>
            <a:ext cx="6123605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7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2022-01-19T03:26:08Z</dcterms:modified>
</cp:coreProperties>
</file>